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21"/>
  </p:normalViewPr>
  <p:slideViewPr>
    <p:cSldViewPr snapToGrid="0" snapToObjects="1">
      <p:cViewPr varScale="1">
        <p:scale>
          <a:sx n="91" d="100"/>
          <a:sy n="91" d="100"/>
        </p:scale>
        <p:origin x="5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26552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Domain and Range: (-infinity , +infinity)</a:t>
            </a:r>
            <a:endParaRPr/>
          </a:p>
          <a:p>
            <a:pPr marL="2286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Domain: (-infinity, +infinity) Range: [-3, +infinity)</a:t>
            </a:r>
            <a:endParaRPr/>
          </a:p>
          <a:p>
            <a:pPr marL="2286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Domain and Range: (-infinity, +infinity)</a:t>
            </a:r>
            <a:endParaRPr/>
          </a:p>
          <a:p>
            <a:pPr marL="2286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Domain: [0, +infinity) Range: [2, +infinity)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303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7152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3620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0077a6b1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0077a6b16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g40077a6b16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0906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0077a6b1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40077a6b16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g40077a6b16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5417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Char char="◦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Char char="◦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1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body" idx="1"/>
          </p:nvPr>
        </p:nvSpPr>
        <p:spPr>
          <a:xfrm rot="5400000">
            <a:off x="4130040" y="-960120"/>
            <a:ext cx="3931920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Char char="◦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Char char="◦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dt" idx="10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8" name="Google Shape;98;p11"/>
          <p:cNvSpPr txBox="1">
            <a:spLocks noGrp="1"/>
          </p:cNvSpPr>
          <p:nvPr>
            <p:ph type="ftr" idx="11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9" name="Google Shape;99;p11"/>
          <p:cNvSpPr txBox="1">
            <a:spLocks noGrp="1"/>
          </p:cNvSpPr>
          <p:nvPr>
            <p:ph type="sldNum" idx="12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 txBox="1">
            <a:spLocks noGrp="1"/>
          </p:cNvSpPr>
          <p:nvPr>
            <p:ph type="title"/>
          </p:nvPr>
        </p:nvSpPr>
        <p:spPr>
          <a:xfrm rot="5400000">
            <a:off x="7543800" y="2209800"/>
            <a:ext cx="5257800" cy="2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body" idx="1"/>
          </p:nvPr>
        </p:nvSpPr>
        <p:spPr>
          <a:xfrm rot="5400000">
            <a:off x="2247900" y="-647700"/>
            <a:ext cx="5257800" cy="80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Char char="◦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Char char="◦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Google Shape;103;p12"/>
          <p:cNvSpPr txBox="1">
            <a:spLocks noGrp="1"/>
          </p:cNvSpPr>
          <p:nvPr>
            <p:ph type="dt" idx="10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Google Shape;104;p12"/>
          <p:cNvSpPr txBox="1">
            <a:spLocks noGrp="1"/>
          </p:cNvSpPr>
          <p:nvPr>
            <p:ph type="ftr" idx="11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5" name="Google Shape;105;p12"/>
          <p:cNvSpPr txBox="1">
            <a:spLocks noGrp="1"/>
          </p:cNvSpPr>
          <p:nvPr>
            <p:ph type="sldNum" idx="12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gradFill>
          <a:gsLst>
            <a:gs pos="0">
              <a:srgbClr val="E1DBC9"/>
            </a:gs>
            <a:gs pos="77000">
              <a:srgbClr val="C8C1B0"/>
            </a:gs>
            <a:gs pos="100000">
              <a:srgbClr val="C0BAAA"/>
            </a:gs>
          </a:gsLst>
          <a:lin ang="5400000" scaled="0"/>
        </a:gra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rotWithShape="1">
            <a:blip r:embed="rId2">
              <a:alphaModFix amt="45000"/>
            </a:blip>
            <a:tile tx="-44450" ty="38100" sx="85000" sy="85000" flip="none" algn="tl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3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algn="ctr" rotWithShape="0">
              <a:srgbClr val="000000">
                <a:alpha val="65882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7;p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28" name="Google Shape;28;p3"/>
            <p:cNvCxnSpPr/>
            <p:nvPr/>
          </p:nvCxnSpPr>
          <p:spPr>
            <a:xfrm>
              <a:off x="5318306" y="1386268"/>
              <a:ext cx="0" cy="64008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" name="Google Shape;29;p3"/>
            <p:cNvCxnSpPr/>
            <p:nvPr/>
          </p:nvCxnSpPr>
          <p:spPr>
            <a:xfrm>
              <a:off x="6885637" y="1386268"/>
              <a:ext cx="0" cy="64008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0" name="Google Shape;30;p3"/>
            <p:cNvCxnSpPr/>
            <p:nvPr/>
          </p:nvCxnSpPr>
          <p:spPr>
            <a:xfrm>
              <a:off x="5318306" y="2031563"/>
              <a:ext cx="1567331" cy="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1" name="Google Shape;31;p3"/>
          <p:cNvSpPr txBox="1"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7200"/>
              <a:buFont typeface="Century Gothic"/>
              <a:buNone/>
              <a:defRPr sz="72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dt" idx="10"/>
          </p:nvPr>
        </p:nvSpPr>
        <p:spPr>
          <a:xfrm>
            <a:off x="5318760" y="1341255"/>
            <a:ext cx="1554480" cy="527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ftr" idx="11"/>
          </p:nvPr>
        </p:nvSpPr>
        <p:spPr>
          <a:xfrm>
            <a:off x="1453896" y="5211060"/>
            <a:ext cx="59055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sldNum" idx="12"/>
          </p:nvPr>
        </p:nvSpPr>
        <p:spPr>
          <a:xfrm>
            <a:off x="8606919" y="5212080"/>
            <a:ext cx="2111881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gradFill>
          <a:gsLst>
            <a:gs pos="0">
              <a:srgbClr val="E1DBC9"/>
            </a:gs>
            <a:gs pos="77000">
              <a:srgbClr val="C8C1B0"/>
            </a:gs>
            <a:gs pos="100000">
              <a:srgbClr val="C0BAAA"/>
            </a:gs>
          </a:gsLst>
          <a:lin ang="5400000" scaled="0"/>
        </a:gra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rotWithShape="1">
            <a:blip r:embed="rId2">
              <a:alphaModFix amt="45000"/>
            </a:blip>
            <a:tile tx="-44450" ty="38100" sx="85000" sy="85000" flip="none" algn="tl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4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algn="ctr" rotWithShape="0">
              <a:srgbClr val="000000">
                <a:alpha val="65882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4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9525" cap="sq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" name="Google Shape;41;p4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42" name="Google Shape;42;p4"/>
            <p:cNvCxnSpPr/>
            <p:nvPr/>
          </p:nvCxnSpPr>
          <p:spPr>
            <a:xfrm>
              <a:off x="5318306" y="1386268"/>
              <a:ext cx="0" cy="64008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3" name="Google Shape;43;p4"/>
            <p:cNvCxnSpPr/>
            <p:nvPr/>
          </p:nvCxnSpPr>
          <p:spPr>
            <a:xfrm>
              <a:off x="6885637" y="1386268"/>
              <a:ext cx="0" cy="64008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4" name="Google Shape;44;p4"/>
            <p:cNvCxnSpPr/>
            <p:nvPr/>
          </p:nvCxnSpPr>
          <p:spPr>
            <a:xfrm>
              <a:off x="5318306" y="2031563"/>
              <a:ext cx="1567331" cy="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7200"/>
              <a:buFont typeface="Century Gothic"/>
              <a:buNone/>
              <a:defRPr sz="72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dt" idx="10"/>
          </p:nvPr>
        </p:nvSpPr>
        <p:spPr>
          <a:xfrm>
            <a:off x="5321808" y="1344502"/>
            <a:ext cx="1554480" cy="530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ftr" idx="11"/>
          </p:nvPr>
        </p:nvSpPr>
        <p:spPr>
          <a:xfrm>
            <a:off x="1453553" y="5211060"/>
            <a:ext cx="5907024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sldNum" idx="12"/>
          </p:nvPr>
        </p:nvSpPr>
        <p:spPr>
          <a:xfrm>
            <a:off x="8604504" y="5211060"/>
            <a:ext cx="2112264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4754880" cy="374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Char char="◦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Char char="◦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2"/>
          </p:nvPr>
        </p:nvSpPr>
        <p:spPr>
          <a:xfrm>
            <a:off x="6370320" y="2103120"/>
            <a:ext cx="4754880" cy="374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Char char="◦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Char char="◦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dt" idx="10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ftr" idx="11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sldNum" idx="12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900"/>
              <a:buFont typeface="Garamond"/>
              <a:buNone/>
              <a:defRPr sz="1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900"/>
              <a:buFont typeface="Garamond"/>
              <a:buNone/>
              <a:defRPr sz="19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2"/>
          </p:nvPr>
        </p:nvSpPr>
        <p:spPr>
          <a:xfrm>
            <a:off x="1069848" y="2755898"/>
            <a:ext cx="475488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Char char="◦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Char char="◦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3"/>
          </p:nvPr>
        </p:nvSpPr>
        <p:spPr>
          <a:xfrm>
            <a:off x="6373368" y="2074334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900"/>
              <a:buFont typeface="Garamond"/>
              <a:buNone/>
              <a:defRPr sz="19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900"/>
              <a:buFont typeface="Garamond"/>
              <a:buNone/>
              <a:defRPr sz="19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4"/>
          </p:nvPr>
        </p:nvSpPr>
        <p:spPr>
          <a:xfrm>
            <a:off x="6373368" y="2756581"/>
            <a:ext cx="475488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Char char="◦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Char char="◦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dt" idx="10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ftr" idx="11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sldNum" idx="12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7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dt" idx="10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ftr" idx="11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sldNum" idx="12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>
            <a:spLocks noGrp="1"/>
          </p:cNvSpPr>
          <p:nvPr>
            <p:ph type="dt" idx="10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ftr" idx="11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sldNum" idx="12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entury Gothic"/>
              <a:buNone/>
              <a:defRPr sz="2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1"/>
          </p:nvPr>
        </p:nvSpPr>
        <p:spPr>
          <a:xfrm>
            <a:off x="685800" y="609600"/>
            <a:ext cx="77724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Char char="◦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Char char="◦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body" idx="2"/>
          </p:nvPr>
        </p:nvSpPr>
        <p:spPr>
          <a:xfrm>
            <a:off x="9296400" y="2286000"/>
            <a:ext cx="243078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None/>
              <a:defRPr sz="14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Garamond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dt" idx="10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ftr" idx="11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sldNum" idx="12"/>
          </p:nvPr>
        </p:nvSpPr>
        <p:spPr>
          <a:xfrm>
            <a:off x="10393677" y="622300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4" name="Google Shape;84;p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9525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entury Gothic"/>
              <a:buNone/>
              <a:defRPr sz="2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8" name="Google Shape;88;p10"/>
          <p:cNvSpPr>
            <a:spLocks noGrp="1"/>
          </p:cNvSpPr>
          <p:nvPr>
            <p:ph type="pic" idx="2"/>
          </p:nvPr>
        </p:nvSpPr>
        <p:spPr>
          <a:xfrm>
            <a:off x="228599" y="237744"/>
            <a:ext cx="8531352" cy="6382512"/>
          </a:xfrm>
          <a:prstGeom prst="rect">
            <a:avLst/>
          </a:prstGeom>
          <a:solidFill>
            <a:srgbClr val="76CEEF"/>
          </a:solidFill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Garamond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aramond"/>
              <a:buNone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Garamond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body" idx="1"/>
          </p:nvPr>
        </p:nvSpPr>
        <p:spPr>
          <a:xfrm>
            <a:off x="9296400" y="2286000"/>
            <a:ext cx="2432304" cy="3502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None/>
              <a:defRPr sz="14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Garamond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Garamond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0" name="Google Shape;90;p10"/>
          <p:cNvSpPr txBox="1">
            <a:spLocks noGrp="1"/>
          </p:cNvSpPr>
          <p:nvPr>
            <p:ph type="dt" idx="10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1" name="Google Shape;91;p10"/>
          <p:cNvSpPr txBox="1">
            <a:spLocks noGrp="1"/>
          </p:cNvSpPr>
          <p:nvPr>
            <p:ph type="ftr" idx="11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2" name="Google Shape;92;p10"/>
          <p:cNvSpPr txBox="1">
            <a:spLocks noGrp="1"/>
          </p:cNvSpPr>
          <p:nvPr>
            <p:ph type="sldNum" idx="12"/>
          </p:nvPr>
        </p:nvSpPr>
        <p:spPr>
          <a:xfrm>
            <a:off x="10396728" y="6227064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" name="Google Shape;93;p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9525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Char char="◦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Char char="◦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3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</a:pPr>
            <a:r>
              <a:rPr lang="en-US" sz="4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Warm Up</a:t>
            </a:r>
            <a:endParaRPr sz="4800" b="0" i="0" u="none" strike="noStrike" cap="none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5607170" y="2639683"/>
            <a:ext cx="276045" cy="3693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X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13" name="Google Shape;113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09994" y="264337"/>
            <a:ext cx="7467600" cy="6089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4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</a:pPr>
            <a:r>
              <a:rPr lang="en-US" sz="4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Unit 1 Absolute Value </a:t>
            </a:r>
            <a:endParaRPr sz="4800" b="0" i="0" u="none" strike="noStrike" cap="none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9" name="Google Shape;119;p14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Garamond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Objective: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SWBAT evaluate absolute values and practice systems of inequalities</a:t>
            </a:r>
            <a:endParaRPr sz="3200" b="1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5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</a:pPr>
            <a:r>
              <a:rPr lang="en-US" sz="48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Guided Notes</a:t>
            </a:r>
            <a:endParaRPr sz="4800" b="0" i="0" u="none" strike="noStrike" cap="none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5" name="Google Shape;125;p15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Garamond"/>
              <a:buNone/>
            </a:pPr>
            <a:r>
              <a:rPr lang="en-US" sz="3200" b="0" i="0" u="none" strike="noStrike" cap="non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Document Camera</a:t>
            </a:r>
            <a:endParaRPr sz="3200" b="0" i="0" u="none" strike="noStrike" cap="none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6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4.3 More Features, More Functions</a:t>
            </a:r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400"/>
              <a:t>In your workbook, go to page 11.</a:t>
            </a:r>
            <a:endParaRPr sz="2400"/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400"/>
              <a:t>Begin 4.3 with a group of 4 or 5 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Homework</a:t>
            </a:r>
            <a:endParaRPr/>
          </a:p>
        </p:txBody>
      </p:sp>
      <p:sp>
        <p:nvSpPr>
          <p:cNvPr id="139" name="Google Shape;139;p17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3000"/>
              <a:t>Page 15 </a:t>
            </a:r>
            <a:endParaRPr sz="3000"/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3000"/>
              <a:t>#7-10</a:t>
            </a:r>
            <a:endParaRPr sz="3000"/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3000"/>
              <a:t>Page 16</a:t>
            </a:r>
            <a:endParaRPr sz="3000"/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3000"/>
              <a:t>#11-20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von">
  <a:themeElements>
    <a:clrScheme name="Savon">
      <a:dk1>
        <a:srgbClr val="000000"/>
      </a:dk1>
      <a:lt1>
        <a:srgbClr val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Macintosh PowerPoint</Application>
  <PresentationFormat>Widescreen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Garamond</vt:lpstr>
      <vt:lpstr>Savon</vt:lpstr>
      <vt:lpstr>Warm Up</vt:lpstr>
      <vt:lpstr>Unit 1 Absolute Value </vt:lpstr>
      <vt:lpstr>Guided Notes</vt:lpstr>
      <vt:lpstr>4.3 More Features, More Functions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cp:lastModifiedBy>Microsoft Office User</cp:lastModifiedBy>
  <cp:revision>1</cp:revision>
  <dcterms:modified xsi:type="dcterms:W3CDTF">2018-09-27T19:44:22Z</dcterms:modified>
</cp:coreProperties>
</file>