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/>
    <p:restoredTop sz="94677"/>
  </p:normalViewPr>
  <p:slideViewPr>
    <p:cSldViewPr snapToGrid="0" snapToObjects="1">
      <p:cViewPr varScale="1">
        <p:scale>
          <a:sx n="70" d="100"/>
          <a:sy n="70" d="100"/>
        </p:scale>
        <p:origin x="176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4839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430cc1e2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430cc1e2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65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30cc1e2e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30cc1e2e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8934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430cc1e2e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430cc1e2e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340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430cc1e2e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430cc1e2e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725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430cc1e2e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430cc1e2e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5649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30cc1e2e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30cc1e2e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4332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430cc1e2e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430cc1e2e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6665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430cc1e2e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430cc1e2e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991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is an ordered pair?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What are some types of representations of relations and situations?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 Back Test and Performance Task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to represent Relations Foldable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for the vocabulary word: Function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this a function?</a:t>
            </a:r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29100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Is this a function or not?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Why?</a:t>
            </a:r>
            <a:endParaRPr sz="1800"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0300" y="982825"/>
            <a:ext cx="4121606" cy="38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this a function?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27159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Is this a function or not?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Why?</a:t>
            </a:r>
            <a:endParaRPr sz="1800"/>
          </a:p>
        </p:txBody>
      </p:sp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5000" y="1946513"/>
            <a:ext cx="4053075" cy="252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this a function?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29748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Is this a function or not?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Why?</a:t>
            </a:r>
            <a:endParaRPr sz="1800"/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7975" y="1318650"/>
            <a:ext cx="2791375" cy="340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3.1 Ready and Set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On-screen Show (16:9)</PresentationFormat>
  <Paragraphs>16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Lato</vt:lpstr>
      <vt:lpstr>Raleway</vt:lpstr>
      <vt:lpstr>Streamline</vt:lpstr>
      <vt:lpstr>Warm Up</vt:lpstr>
      <vt:lpstr>Pass Back Test and Performance Task</vt:lpstr>
      <vt:lpstr>Ways to represent Relations Foldable</vt:lpstr>
      <vt:lpstr>Model for the vocabulary word: Function</vt:lpstr>
      <vt:lpstr>Is this a function?</vt:lpstr>
      <vt:lpstr>Is this a function?</vt:lpstr>
      <vt:lpstr>Is this a function?</vt:lpstr>
      <vt:lpstr>Homework 3.1 Ready and Set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cp:lastModifiedBy>Microsoft Office User</cp:lastModifiedBy>
  <cp:revision>1</cp:revision>
  <dcterms:modified xsi:type="dcterms:W3CDTF">2018-10-29T18:30:20Z</dcterms:modified>
</cp:coreProperties>
</file>