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44039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413675f913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413675f913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3396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13675f91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13675f91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8038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13675f913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13675f913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509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13675f913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13675f913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009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13675f913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13675f913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59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13675f913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13675f913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487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13675f913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13675f913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519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13675f913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13675f913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71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13675f913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13675f913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434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4AEZElTPDo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BhFj7Rkyc5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 Up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5180" y="1093850"/>
            <a:ext cx="7713645" cy="404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Questions?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777" y="0"/>
            <a:ext cx="826044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814" y="97379"/>
            <a:ext cx="9054372" cy="49487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18" y="857256"/>
            <a:ext cx="911697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Um Up Activity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Solving Systems of Inequalities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Solving Absolute Value Inequalities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15 #7-10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16 #11-20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On-screen Show (16:9)</PresentationFormat>
  <Paragraphs>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Source Code Pro</vt:lpstr>
      <vt:lpstr>Amatic SC</vt:lpstr>
      <vt:lpstr>Beach Day</vt:lpstr>
      <vt:lpstr>Warm Up</vt:lpstr>
      <vt:lpstr>Homework Questions?</vt:lpstr>
      <vt:lpstr>PowerPoint Presentation</vt:lpstr>
      <vt:lpstr>PowerPoint Presentation</vt:lpstr>
      <vt:lpstr>PowerPoint Presentation</vt:lpstr>
      <vt:lpstr>Add Um Up Activity</vt:lpstr>
      <vt:lpstr>Solving Systems of Inequalities</vt:lpstr>
      <vt:lpstr>Solving Absolute Value Inequalities </vt:lpstr>
      <vt:lpstr>Homework Page 15 #7-10 Page 16 #11-20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cp:lastModifiedBy>Microsoft Office User</cp:lastModifiedBy>
  <cp:revision>1</cp:revision>
  <dcterms:modified xsi:type="dcterms:W3CDTF">2018-09-27T19:45:32Z</dcterms:modified>
</cp:coreProperties>
</file>