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/>
    <p:restoredTop sz="94621"/>
  </p:normalViewPr>
  <p:slideViewPr>
    <p:cSldViewPr snapToGrid="0" snapToObjects="1">
      <p:cViewPr varScale="1">
        <p:scale>
          <a:sx n="91" d="100"/>
          <a:sy n="91" d="100"/>
        </p:scale>
        <p:origin x="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798" y="146103"/>
            <a:ext cx="10178322" cy="1492132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8798" y="940676"/>
                <a:ext cx="10178322" cy="35935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Use the information you know for solving absolute value inequalities to solve absolute value equations.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charset="0"/>
                            </a:rPr>
                            <m:t>+7</m:t>
                          </m:r>
                        </m:e>
                      </m:d>
                      <m:r>
                        <a:rPr lang="en-US" b="0" i="1" smtClean="0">
                          <a:latin typeface="Cambria Math" charset="0"/>
                        </a:rPr>
                        <m:t>=25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Graph: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charset="0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 charset="0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8798" y="940676"/>
                <a:ext cx="10178322" cy="3593591"/>
              </a:xfrm>
              <a:blipFill rotWithShape="0">
                <a:blip r:embed="rId2"/>
                <a:stretch>
                  <a:fillRect l="-599" t="-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251" y="1638235"/>
            <a:ext cx="3786749" cy="3970473"/>
          </a:xfrm>
          <a:prstGeom prst="rect">
            <a:avLst/>
          </a:prstGeom>
        </p:spPr>
      </p:pic>
      <p:pic>
        <p:nvPicPr>
          <p:cNvPr id="1026" name="Picture 2" descr="https://lh6.googleusercontent.com/-zSzE1Ao3O_uS9OaJzj8D1rkM-fy1Fs0uB8viFl84BOzhX89dMygeLO2HqIVgaGEMbTIebv8m87IyvaqNgJ7eiFGTTQuoMj1M5DzrzLTBizc_GUzssKToxFmv0sdGyt4nCcPeqEV0FgjO7le7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98" y="3219450"/>
            <a:ext cx="6305550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697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3040" y="365760"/>
            <a:ext cx="768096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262626"/>
                </a:solidFill>
                <a:latin typeface="Century Gothic" charset="0"/>
              </a:rPr>
              <a:t>Homework</a:t>
            </a:r>
            <a:endParaRPr lang="en-US" sz="5400" dirty="0"/>
          </a:p>
          <a:p>
            <a:pPr>
              <a:spcBef>
                <a:spcPts val="900"/>
              </a:spcBef>
            </a:pP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>
                <a:solidFill>
                  <a:srgbClr val="000000"/>
                </a:solidFill>
                <a:latin typeface="Century Gothic" charset="0"/>
              </a:rPr>
              <a:t>pg. 26 #8 - 14</a:t>
            </a:r>
            <a:endParaRPr lang="en-US" sz="5400" dirty="0"/>
          </a:p>
          <a:p>
            <a:pPr>
              <a:spcBef>
                <a:spcPts val="900"/>
              </a:spcBef>
            </a:pP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>
                <a:solidFill>
                  <a:srgbClr val="000000"/>
                </a:solidFill>
                <a:latin typeface="Century Gothic" charset="0"/>
              </a:rPr>
              <a:t>Study you have a Quiz Friday and a Test Tuesday</a:t>
            </a:r>
            <a:endParaRPr lang="en-US" sz="54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8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Piecewise Word Problems</a:t>
            </a:r>
            <a:endParaRPr lang="en-US" dirty="0"/>
          </a:p>
        </p:txBody>
      </p:sp>
      <p:pic>
        <p:nvPicPr>
          <p:cNvPr id="2050" name="Picture 2" descr="https://lh5.googleusercontent.com/cOOdXs2qhAPi_E8rGQurbDy4eDPbtfcuxMERJp1UXodWvBkW2EYx3wgto_aUvA7JYnaQIChmzxNSr51JjU6kDape_oM-YZy6YTvxpmNHdEVAx8VWLSweR2FWdYiYTYkcZm_VQgQ1-JAel4GP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977" y="1128451"/>
            <a:ext cx="7357723" cy="588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Objective: SWBAT Evaluate Inverse Functions</a:t>
            </a:r>
            <a:endParaRPr lang="en-US" sz="3200" dirty="0"/>
          </a:p>
        </p:txBody>
      </p:sp>
      <p:pic>
        <p:nvPicPr>
          <p:cNvPr id="3074" name="Picture 2" descr="https://lh5.googleusercontent.com/-p-dtXuN0B4V53snj6pQJQQDpTSRWYqXTkTVml9dv0teztSIsndr-onQGemHlzQs63gldxaXafM50hhw8HfLWys3oZ2rMgDzVsvfh4pe_bwH45GLICnFXeiDH7DwjzjcOxX3aC4t-meEXUmv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853" y="872197"/>
            <a:ext cx="8561971" cy="598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34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lh6.googleusercontent.com/hQiTeSS-PYGrkbB13sBVcJdwaG_OchOoZxaWXg3NW8dBy-3BTQoj5bD43uWwnq0qsLe3o4d8GLTVF0tTEM-OvCBq7e2x3bA8SRwnpXMTLoSsPB9IBtYVmTabx7-VNzadGqaXDBq0W6pNEU6j-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12" y="112541"/>
            <a:ext cx="10383234" cy="661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44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https://lh4.googleusercontent.com/NFTOu3UCOY3mK7WXeSQb5Mf5ckVYR_akCdDxuHGVzTMG3DAXvuawFBwSQwfZJF9Ub5rk5OboXbhvEdioX0n-8WuhywOd0epJJRlKE7fqpbVbciYAWvy8DN1a0rwPXgP9jBqeYD-wObTLrPkm3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821" y="0"/>
            <a:ext cx="7719764" cy="31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lh4.googleusercontent.com/4wFcofxJPl9vRfXaKKuvsoakHUqNKPBTpCgeX05_TMFY1ks5Z2AEqDphjtP0xfaJJhwpOyEE7oYDDazpH1tj7sGAXQNT6B_w3-Mbo1KHww4QV3UHcJBaOkZxC7HUtaWo_dUV0XXpbFSwANEdl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565" y="3151163"/>
            <a:ext cx="8750275" cy="355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51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lh3.googleusercontent.com/HXe7Iz4RKE1_K_oSKIeLXCFR30BeBVkuDZiQRkhM_hdlQXJHHRF_XgIhPmL8ZHCcelW2DtkQAYuQ-PLJCZ-yx2UDl7vLHUwMecsDybqpEJEIi28mO960aQVk91yNnT3XkOTfGGkFuFJIKaeD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42" y="886264"/>
            <a:ext cx="11440049" cy="485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807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lh3.googleusercontent.com/a4xOB_TP9KdfRpKJJEF7P0_29tgK7mUOUOJp72aXEgUdzgtIYBVkTkt35guVpOv0-ZI7DOa7dwLBcID8lNWl6lSb8kyPvsFjlvtHVz-wukZJpAlQi6NJa5zNccKzYv3qZXfh2oo8lUry0ijP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94" y="900332"/>
            <a:ext cx="11009420" cy="441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88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lh5.googleusercontent.com/JDBYV7WH7wZJFpxN-gxhOuoZXmAmBW1fYttnOoTEvrg_05Dk5Gwe32jInh2KFzfZwGbouPQTmwWKFnta8AW26bMuLj0KRGo4k7qx3FUbJRS_mkte6TIMiMYVs0z9osS6oXabKFm3kX7rkKu7X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07" y="0"/>
            <a:ext cx="8989255" cy="355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lh6.googleusercontent.com/qH4ayEeD8isEup4-PjItpBfwdHtDGvfcb70ZceHBgwEXwDdRZ1iBFn2IaUJ4bcv2QqJBZsPDSbHXAnYUb-ZyT5FVNLHZ873w2U8oAbdAv3dwV4dFSFp6f-CoePj0fEmnzuR-bbBtQ0Lynmld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06" y="3327973"/>
            <a:ext cx="8989255" cy="353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36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lh6.googleusercontent.com/VcmxYauczjSd0O9uOZLfFJhDNUKFYbNU2-xySGXW4szXz4ajuXiPQNWKTRMSTjeC8kJD22hCjzj0JTBbkh66y79lBEw9h02bFfPq1R_YazvBOL3OMLLRKUfgMTABc4khP-nktW0rpS2p5bq0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46" y="0"/>
            <a:ext cx="9053099" cy="65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65079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21</TotalTime>
  <Words>28</Words>
  <Application>Microsoft Macintosh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Cambria Math</vt:lpstr>
      <vt:lpstr>Century Gothic</vt:lpstr>
      <vt:lpstr>Gill Sans MT</vt:lpstr>
      <vt:lpstr>Impact</vt:lpstr>
      <vt:lpstr>Arial</vt:lpstr>
      <vt:lpstr>Badge</vt:lpstr>
      <vt:lpstr>Warm Up</vt:lpstr>
      <vt:lpstr>Piecewise Word Problems</vt:lpstr>
      <vt:lpstr>Objective: SWBAT Evaluate Inverse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Microsoft Office User</dc:creator>
  <cp:lastModifiedBy>Microsoft Office User</cp:lastModifiedBy>
  <cp:revision>3</cp:revision>
  <dcterms:created xsi:type="dcterms:W3CDTF">2018-09-04T00:14:13Z</dcterms:created>
  <dcterms:modified xsi:type="dcterms:W3CDTF">2018-09-27T19:46:22Z</dcterms:modified>
</cp:coreProperties>
</file>