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/>
    <p:restoredTop sz="87037"/>
  </p:normalViewPr>
  <p:slideViewPr>
    <p:cSldViewPr snapToGrid="0" snapToObjects="1">
      <p:cViewPr varScale="1">
        <p:scale>
          <a:sx n="83" d="100"/>
          <a:sy n="83" d="100"/>
        </p:scale>
        <p:origin x="8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1C572-2D37-5349-A4CC-08456AC3E339}" type="datetimeFigureOut">
              <a:rPr lang="en-US" smtClean="0"/>
              <a:t>10/1/18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B841F-95D5-064E-9065-A1091CA0F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50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072CC-2DCB-C345-8AFB-4BC26A379F3C}" type="datetimeFigureOut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1D69686-66A6-1B45-A81A-CFF910E60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37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072CC-2DCB-C345-8AFB-4BC26A379F3C}" type="datetimeFigureOut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9686-66A6-1B45-A81A-CFF910E60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9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072CC-2DCB-C345-8AFB-4BC26A379F3C}" type="datetimeFigureOut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9686-66A6-1B45-A81A-CFF910E60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072CC-2DCB-C345-8AFB-4BC26A379F3C}" type="datetimeFigureOut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9686-66A6-1B45-A81A-CFF910E60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E2072CC-2DCB-C345-8AFB-4BC26A379F3C}" type="datetimeFigureOut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1D69686-66A6-1B45-A81A-CFF910E60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2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072CC-2DCB-C345-8AFB-4BC26A379F3C}" type="datetimeFigureOut">
              <a:rPr lang="en-US" smtClean="0"/>
              <a:t>10/1/18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9686-66A6-1B45-A81A-CFF910E60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4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072CC-2DCB-C345-8AFB-4BC26A379F3C}" type="datetimeFigureOut">
              <a:rPr lang="en-US" smtClean="0"/>
              <a:t>10/1/18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9686-66A6-1B45-A81A-CFF910E60C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5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072CC-2DCB-C345-8AFB-4BC26A379F3C}" type="datetimeFigureOut">
              <a:rPr lang="en-US" smtClean="0"/>
              <a:t>10/1/18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9686-66A6-1B45-A81A-CFF910E60C2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8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072CC-2DCB-C345-8AFB-4BC26A379F3C}" type="datetimeFigureOut">
              <a:rPr lang="en-US" smtClean="0"/>
              <a:t>10/1/18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9686-66A6-1B45-A81A-CFF910E60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1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072CC-2DCB-C345-8AFB-4BC26A379F3C}" type="datetimeFigureOut">
              <a:rPr lang="en-US" smtClean="0"/>
              <a:t>10/1/18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9686-66A6-1B45-A81A-CFF910E60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5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072CC-2DCB-C345-8AFB-4BC26A379F3C}" type="datetimeFigureOut">
              <a:rPr lang="en-US" smtClean="0"/>
              <a:t>10/1/18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9686-66A6-1B45-A81A-CFF910E60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5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E2072CC-2DCB-C345-8AFB-4BC26A379F3C}" type="datetimeFigureOut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1D69686-66A6-1B45-A81A-CFF910E60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6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Logarithmic Rules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83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logarithms</a:t>
            </a:r>
            <a:endParaRPr lang="en-US" dirty="0"/>
          </a:p>
        </p:txBody>
      </p:sp>
      <p:grpSp>
        <p:nvGrpSpPr>
          <p:cNvPr id="4" name="Shape 138"/>
          <p:cNvGrpSpPr/>
          <p:nvPr/>
        </p:nvGrpSpPr>
        <p:grpSpPr>
          <a:xfrm rot="-1985685">
            <a:off x="6125603" y="4055251"/>
            <a:ext cx="866944" cy="2385501"/>
            <a:chOff x="-1435027" y="1362018"/>
            <a:chExt cx="944103" cy="2598442"/>
          </a:xfrm>
        </p:grpSpPr>
        <p:sp>
          <p:nvSpPr>
            <p:cNvPr id="5" name="Shape 139"/>
            <p:cNvSpPr/>
            <p:nvPr/>
          </p:nvSpPr>
          <p:spPr>
            <a:xfrm>
              <a:off x="-1079593" y="166370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" name="Shape 140"/>
            <p:cNvSpPr/>
            <p:nvPr/>
          </p:nvSpPr>
          <p:spPr>
            <a:xfrm>
              <a:off x="-1079593" y="1962963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141"/>
            <p:cNvSpPr/>
            <p:nvPr/>
          </p:nvSpPr>
          <p:spPr>
            <a:xfrm>
              <a:off x="-1079593" y="226221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142"/>
            <p:cNvSpPr/>
            <p:nvPr/>
          </p:nvSpPr>
          <p:spPr>
            <a:xfrm>
              <a:off x="-1079593" y="256147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143"/>
            <p:cNvSpPr/>
            <p:nvPr/>
          </p:nvSpPr>
          <p:spPr>
            <a:xfrm>
              <a:off x="-1079593" y="286072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44"/>
            <p:cNvSpPr/>
            <p:nvPr/>
          </p:nvSpPr>
          <p:spPr>
            <a:xfrm>
              <a:off x="-1079593" y="315998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45"/>
            <p:cNvSpPr/>
            <p:nvPr/>
          </p:nvSpPr>
          <p:spPr>
            <a:xfrm>
              <a:off x="-1079593" y="345924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46"/>
            <p:cNvSpPr/>
            <p:nvPr/>
          </p:nvSpPr>
          <p:spPr>
            <a:xfrm>
              <a:off x="-1435011" y="196242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47"/>
            <p:cNvSpPr/>
            <p:nvPr/>
          </p:nvSpPr>
          <p:spPr>
            <a:xfrm>
              <a:off x="-1435011" y="226168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8"/>
            <p:cNvSpPr/>
            <p:nvPr/>
          </p:nvSpPr>
          <p:spPr>
            <a:xfrm>
              <a:off x="-1435011" y="256093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6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49"/>
            <p:cNvSpPr/>
            <p:nvPr/>
          </p:nvSpPr>
          <p:spPr>
            <a:xfrm>
              <a:off x="-1435011" y="286019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50"/>
            <p:cNvSpPr/>
            <p:nvPr/>
          </p:nvSpPr>
          <p:spPr>
            <a:xfrm>
              <a:off x="-1435011" y="315945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51"/>
            <p:cNvSpPr/>
            <p:nvPr/>
          </p:nvSpPr>
          <p:spPr>
            <a:xfrm>
              <a:off x="-1435011" y="345870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6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52"/>
            <p:cNvSpPr/>
            <p:nvPr/>
          </p:nvSpPr>
          <p:spPr>
            <a:xfrm>
              <a:off x="-1435011" y="375796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53"/>
            <p:cNvSpPr/>
            <p:nvPr/>
          </p:nvSpPr>
          <p:spPr>
            <a:xfrm>
              <a:off x="-725223" y="136201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154"/>
            <p:cNvSpPr/>
            <p:nvPr/>
          </p:nvSpPr>
          <p:spPr>
            <a:xfrm>
              <a:off x="-725223" y="1661273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155"/>
            <p:cNvSpPr/>
            <p:nvPr/>
          </p:nvSpPr>
          <p:spPr>
            <a:xfrm>
              <a:off x="-725223" y="196052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6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156"/>
            <p:cNvSpPr/>
            <p:nvPr/>
          </p:nvSpPr>
          <p:spPr>
            <a:xfrm>
              <a:off x="-725223" y="225978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157"/>
            <p:cNvSpPr/>
            <p:nvPr/>
          </p:nvSpPr>
          <p:spPr>
            <a:xfrm>
              <a:off x="-725223" y="255903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158"/>
            <p:cNvSpPr/>
            <p:nvPr/>
          </p:nvSpPr>
          <p:spPr>
            <a:xfrm>
              <a:off x="-725223" y="285829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6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159"/>
            <p:cNvSpPr/>
            <p:nvPr/>
          </p:nvSpPr>
          <p:spPr>
            <a:xfrm>
              <a:off x="-725223" y="315754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160"/>
            <p:cNvSpPr/>
            <p:nvPr/>
          </p:nvSpPr>
          <p:spPr>
            <a:xfrm>
              <a:off x="-1435027" y="166370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7" name="Shape 161"/>
          <p:cNvSpPr/>
          <p:nvPr/>
        </p:nvSpPr>
        <p:spPr>
          <a:xfrm>
            <a:off x="2098480" y="2240202"/>
            <a:ext cx="8153700" cy="3857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8" name="Shape 162"/>
          <p:cNvGrpSpPr/>
          <p:nvPr/>
        </p:nvGrpSpPr>
        <p:grpSpPr>
          <a:xfrm rot="-1985685">
            <a:off x="6574528" y="4055251"/>
            <a:ext cx="866944" cy="2385501"/>
            <a:chOff x="-1435027" y="1362018"/>
            <a:chExt cx="944103" cy="2598442"/>
          </a:xfrm>
        </p:grpSpPr>
        <p:sp>
          <p:nvSpPr>
            <p:cNvPr id="29" name="Shape 163"/>
            <p:cNvSpPr/>
            <p:nvPr/>
          </p:nvSpPr>
          <p:spPr>
            <a:xfrm>
              <a:off x="-1079593" y="166370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164"/>
            <p:cNvSpPr/>
            <p:nvPr/>
          </p:nvSpPr>
          <p:spPr>
            <a:xfrm>
              <a:off x="-1079593" y="1962963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165"/>
            <p:cNvSpPr/>
            <p:nvPr/>
          </p:nvSpPr>
          <p:spPr>
            <a:xfrm>
              <a:off x="-1079593" y="226221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166"/>
            <p:cNvSpPr/>
            <p:nvPr/>
          </p:nvSpPr>
          <p:spPr>
            <a:xfrm>
              <a:off x="-1079593" y="256147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167"/>
            <p:cNvSpPr/>
            <p:nvPr/>
          </p:nvSpPr>
          <p:spPr>
            <a:xfrm>
              <a:off x="-1079593" y="286072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168"/>
            <p:cNvSpPr/>
            <p:nvPr/>
          </p:nvSpPr>
          <p:spPr>
            <a:xfrm>
              <a:off x="-1079593" y="315998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169"/>
            <p:cNvSpPr/>
            <p:nvPr/>
          </p:nvSpPr>
          <p:spPr>
            <a:xfrm>
              <a:off x="-1079593" y="345924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170"/>
            <p:cNvSpPr/>
            <p:nvPr/>
          </p:nvSpPr>
          <p:spPr>
            <a:xfrm>
              <a:off x="-1435011" y="196242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171"/>
            <p:cNvSpPr/>
            <p:nvPr/>
          </p:nvSpPr>
          <p:spPr>
            <a:xfrm>
              <a:off x="-1435011" y="226168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172"/>
            <p:cNvSpPr/>
            <p:nvPr/>
          </p:nvSpPr>
          <p:spPr>
            <a:xfrm>
              <a:off x="-1435011" y="256093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6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173"/>
            <p:cNvSpPr/>
            <p:nvPr/>
          </p:nvSpPr>
          <p:spPr>
            <a:xfrm>
              <a:off x="-1435011" y="286019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174"/>
            <p:cNvSpPr/>
            <p:nvPr/>
          </p:nvSpPr>
          <p:spPr>
            <a:xfrm>
              <a:off x="-1435011" y="315945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175"/>
            <p:cNvSpPr/>
            <p:nvPr/>
          </p:nvSpPr>
          <p:spPr>
            <a:xfrm>
              <a:off x="-1435011" y="345870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6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176"/>
            <p:cNvSpPr/>
            <p:nvPr/>
          </p:nvSpPr>
          <p:spPr>
            <a:xfrm>
              <a:off x="-1435011" y="375796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177"/>
            <p:cNvSpPr/>
            <p:nvPr/>
          </p:nvSpPr>
          <p:spPr>
            <a:xfrm>
              <a:off x="-725223" y="136201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178"/>
            <p:cNvSpPr/>
            <p:nvPr/>
          </p:nvSpPr>
          <p:spPr>
            <a:xfrm>
              <a:off x="-725223" y="1661273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179"/>
            <p:cNvSpPr/>
            <p:nvPr/>
          </p:nvSpPr>
          <p:spPr>
            <a:xfrm>
              <a:off x="-725223" y="196052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6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180"/>
            <p:cNvSpPr/>
            <p:nvPr/>
          </p:nvSpPr>
          <p:spPr>
            <a:xfrm>
              <a:off x="-725223" y="225978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181"/>
            <p:cNvSpPr/>
            <p:nvPr/>
          </p:nvSpPr>
          <p:spPr>
            <a:xfrm>
              <a:off x="-725223" y="255903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182"/>
            <p:cNvSpPr/>
            <p:nvPr/>
          </p:nvSpPr>
          <p:spPr>
            <a:xfrm>
              <a:off x="-725223" y="285829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6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183"/>
            <p:cNvSpPr/>
            <p:nvPr/>
          </p:nvSpPr>
          <p:spPr>
            <a:xfrm>
              <a:off x="-725223" y="315754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184"/>
            <p:cNvSpPr/>
            <p:nvPr/>
          </p:nvSpPr>
          <p:spPr>
            <a:xfrm>
              <a:off x="-1435027" y="166370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51" name="Shape 185"/>
          <p:cNvPicPr preferRelativeResize="0"/>
          <p:nvPr/>
        </p:nvPicPr>
        <p:blipFill rotWithShape="1">
          <a:blip r:embed="rId2">
            <a:alphaModFix/>
          </a:blip>
          <a:srcRect b="53045"/>
          <a:stretch/>
        </p:blipFill>
        <p:spPr>
          <a:xfrm>
            <a:off x="2373855" y="2961215"/>
            <a:ext cx="1354599" cy="241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186"/>
          <p:cNvPicPr preferRelativeResize="0"/>
          <p:nvPr/>
        </p:nvPicPr>
        <p:blipFill rotWithShape="1">
          <a:blip r:embed="rId2">
            <a:alphaModFix/>
          </a:blip>
          <a:srcRect t="49305"/>
          <a:stretch/>
        </p:blipFill>
        <p:spPr>
          <a:xfrm>
            <a:off x="5864730" y="2820290"/>
            <a:ext cx="1354599" cy="2607525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187"/>
          <p:cNvSpPr/>
          <p:nvPr/>
        </p:nvSpPr>
        <p:spPr>
          <a:xfrm>
            <a:off x="3275530" y="2970953"/>
            <a:ext cx="550800" cy="334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188"/>
          <p:cNvSpPr/>
          <p:nvPr/>
        </p:nvSpPr>
        <p:spPr>
          <a:xfrm>
            <a:off x="3275530" y="3656753"/>
            <a:ext cx="550800" cy="334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189"/>
          <p:cNvSpPr/>
          <p:nvPr/>
        </p:nvSpPr>
        <p:spPr>
          <a:xfrm>
            <a:off x="3427930" y="4266353"/>
            <a:ext cx="550800" cy="334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190"/>
          <p:cNvSpPr/>
          <p:nvPr/>
        </p:nvSpPr>
        <p:spPr>
          <a:xfrm>
            <a:off x="6933130" y="2894753"/>
            <a:ext cx="550800" cy="334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191"/>
          <p:cNvSpPr/>
          <p:nvPr/>
        </p:nvSpPr>
        <p:spPr>
          <a:xfrm>
            <a:off x="6856930" y="3732953"/>
            <a:ext cx="550800" cy="334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192"/>
          <p:cNvSpPr/>
          <p:nvPr/>
        </p:nvSpPr>
        <p:spPr>
          <a:xfrm>
            <a:off x="6933130" y="4342553"/>
            <a:ext cx="550800" cy="334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193"/>
          <p:cNvSpPr/>
          <p:nvPr/>
        </p:nvSpPr>
        <p:spPr>
          <a:xfrm>
            <a:off x="6628330" y="5028353"/>
            <a:ext cx="591000" cy="334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195"/>
          <p:cNvSpPr txBox="1"/>
          <p:nvPr/>
        </p:nvSpPr>
        <p:spPr>
          <a:xfrm>
            <a:off x="5780705" y="5260828"/>
            <a:ext cx="3852000" cy="76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i="1">
                <a:solidFill>
                  <a:schemeClr val="dk1"/>
                </a:solidFill>
              </a:rPr>
              <a:t>* * * You will need this one to calculate log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 i="1">
                <a:solidFill>
                  <a:schemeClr val="dk1"/>
                </a:solidFill>
              </a:rPr>
              <a:t>                  on your calculator! * * *</a:t>
            </a:r>
          </a:p>
        </p:txBody>
      </p:sp>
      <p:pic>
        <p:nvPicPr>
          <p:cNvPr id="61" name="Shape 1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5530" y="2900078"/>
            <a:ext cx="285750" cy="323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1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09630" y="3633503"/>
            <a:ext cx="28575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19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27917" y="4266340"/>
            <a:ext cx="3524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19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52242" y="4875953"/>
            <a:ext cx="1971675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20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002930" y="4295765"/>
            <a:ext cx="914400" cy="4476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201"/>
          <p:cNvSpPr/>
          <p:nvPr/>
        </p:nvSpPr>
        <p:spPr>
          <a:xfrm>
            <a:off x="5582530" y="4696803"/>
            <a:ext cx="4150500" cy="1171800"/>
          </a:xfrm>
          <a:prstGeom prst="ellipse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7" name="Shape 20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002917" y="2847678"/>
            <a:ext cx="2028825" cy="42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20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933130" y="3656740"/>
            <a:ext cx="1276350" cy="37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20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678930" y="4971778"/>
            <a:ext cx="876300" cy="438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477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4" name="Shape 397"/>
          <p:cNvSpPr/>
          <p:nvPr/>
        </p:nvSpPr>
        <p:spPr>
          <a:xfrm>
            <a:off x="922823" y="1907995"/>
            <a:ext cx="8153700" cy="3928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AutoNum type="arabicPeriod"/>
            </a:pPr>
            <a:r>
              <a:rPr lang="en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How are exponential and logarithmic functions related?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AutoNum type="arabicPeriod"/>
            </a:pPr>
            <a:r>
              <a:rPr lang="en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If                      , then </a:t>
            </a:r>
            <a:r>
              <a:rPr lang="en" sz="1800" i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en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=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8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AutoNum type="arabicPeriod"/>
            </a:pPr>
            <a:r>
              <a:rPr lang="en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If  </a:t>
            </a:r>
            <a:r>
              <a:rPr lang="en" sz="18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 250 = </a:t>
            </a:r>
            <a:r>
              <a:rPr lang="en" sz="1800" i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, then </a:t>
            </a:r>
            <a:r>
              <a:rPr lang="en" sz="18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250 =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8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AutoNum type="arabicPeriod"/>
            </a:pPr>
            <a:r>
              <a:rPr lang="en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Simplify the following: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8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8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8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8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AutoNum type="arabicPeriod"/>
            </a:pPr>
            <a:r>
              <a:rPr lang="en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Elliot decided to open a savings account.  He deposited $100 into the account, which pays 5% interest compounded monthly. What will his account balance be after 6 years if he does not make any additional deposits?</a:t>
            </a:r>
          </a:p>
        </p:txBody>
      </p:sp>
      <p:pic>
        <p:nvPicPr>
          <p:cNvPr id="5" name="Shape 39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700998" y="2466132"/>
            <a:ext cx="974850" cy="28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4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3776" y="3517339"/>
            <a:ext cx="3026674" cy="1339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3280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14</TotalTime>
  <Words>94</Words>
  <Application>Microsoft Macintosh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Rockwell</vt:lpstr>
      <vt:lpstr>Rockwell Condensed</vt:lpstr>
      <vt:lpstr>Rockwell Extra Bold</vt:lpstr>
      <vt:lpstr>Times New Roman</vt:lpstr>
      <vt:lpstr>Wingdings</vt:lpstr>
      <vt:lpstr>Wood Type</vt:lpstr>
      <vt:lpstr>Logarithmic Rules</vt:lpstr>
      <vt:lpstr>Rules of logarithms</vt:lpstr>
      <vt:lpstr>Exit ticket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Logarithmic Rules</dc:title>
  <dc:creator>Microsoft Office User</dc:creator>
  <cp:lastModifiedBy>Microsoft Office User</cp:lastModifiedBy>
  <cp:revision>4</cp:revision>
  <dcterms:created xsi:type="dcterms:W3CDTF">2018-01-11T18:05:51Z</dcterms:created>
  <dcterms:modified xsi:type="dcterms:W3CDTF">2018-10-02T01:23:28Z</dcterms:modified>
</cp:coreProperties>
</file>