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85538"/>
  </p:normalViewPr>
  <p:slideViewPr>
    <p:cSldViewPr snapToGrid="0" snapToObjects="1">
      <p:cViewPr varScale="1">
        <p:scale>
          <a:sx n="82" d="100"/>
          <a:sy n="82" d="100"/>
        </p:scale>
        <p:origin x="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8623-FFAD-CA41-AE06-62E01C6B3CE1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A9D8E-1BE7-7B4A-B499-27E18171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31"/>
            </a:pPr>
            <a:r>
              <a:rPr lang="en-US" dirty="0" smtClean="0"/>
              <a:t>Yes;</a:t>
            </a:r>
            <a:r>
              <a:rPr lang="en-US" baseline="0" dirty="0" smtClean="0"/>
              <a:t> common difference = -0.2</a:t>
            </a:r>
          </a:p>
          <a:p>
            <a:pPr marL="228600" indent="-228600">
              <a:buAutoNum type="arabicPeriod" startAt="31"/>
            </a:pPr>
            <a:r>
              <a:rPr lang="en-US" baseline="0" dirty="0" smtClean="0"/>
              <a:t> No; common ratio = -1</a:t>
            </a:r>
          </a:p>
          <a:p>
            <a:pPr marL="228600" indent="-228600">
              <a:buAutoNum type="arabicPeriod" startAt="31"/>
            </a:pPr>
            <a:r>
              <a:rPr lang="en-US" baseline="0" dirty="0" smtClean="0"/>
              <a:t> No; common ratio = 2</a:t>
            </a:r>
          </a:p>
          <a:p>
            <a:pPr marL="228600" indent="-228600">
              <a:buAutoNum type="arabicPeriod" startAt="31"/>
            </a:pPr>
            <a:r>
              <a:rPr lang="en-US" baseline="0" dirty="0" smtClean="0"/>
              <a:t> No; no common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9D8E-1BE7-7B4A-B499-27E18171D0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9D8E-1BE7-7B4A-B499-27E18171D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7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0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83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6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1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241458-7CCE-544E-916A-C49ADD1FCE0B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79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097" y="2084832"/>
            <a:ext cx="9637164" cy="291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9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sequence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The first term of a sequence is called the </a:t>
                </a:r>
                <a:r>
                  <a:rPr lang="en-US" sz="2800" b="1" dirty="0" smtClean="0"/>
                  <a:t>initial </a:t>
                </a:r>
                <a:r>
                  <a:rPr lang="en-US" sz="2800" dirty="0" smtClean="0"/>
                  <a:t>term</a:t>
                </a:r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We label this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charset="0"/>
                          </a:rPr>
                          <m:t>𝒂</m:t>
                        </m:r>
                      </m:e>
                      <m:sub>
                        <m:r>
                          <a:rPr lang="en-US" sz="2800" b="1" i="1" smtClean="0">
                            <a:latin typeface="Cambria Math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800" b="1" dirty="0" smtClean="0"/>
              </a:p>
              <a:p>
                <a:pPr marL="0" indent="0"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5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6902277"/>
                  </p:ext>
                </p:extLst>
              </p:nvPr>
            </p:nvGraphicFramePr>
            <p:xfrm>
              <a:off x="1820164" y="3527081"/>
              <a:ext cx="8127999" cy="33309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770599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Arithmetic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Geometric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First Term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600" b="1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600" b="1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Common: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difference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ratio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Type: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Linear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Exponential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6902277"/>
                  </p:ext>
                </p:extLst>
              </p:nvPr>
            </p:nvGraphicFramePr>
            <p:xfrm>
              <a:off x="1820164" y="3527081"/>
              <a:ext cx="8127999" cy="33309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770599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Arithmetic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Geometric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First Term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50" t="-135238" r="-101351" b="-33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35238" r="-1124" b="-33619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Common: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difference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ratio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Type: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Linear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Exponential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4816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495300"/>
            <a:ext cx="892492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9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b="1" u="sng" dirty="0" smtClean="0"/>
              <a:t>Arithmetic Sequences</a:t>
            </a:r>
            <a:r>
              <a:rPr lang="en-US" sz="2800" dirty="0" smtClean="0"/>
              <a:t> go from one term to the next by </a:t>
            </a:r>
            <a:r>
              <a:rPr lang="en-US" sz="2800" b="1" dirty="0" smtClean="0"/>
              <a:t>adding </a:t>
            </a:r>
            <a:r>
              <a:rPr lang="en-US" sz="2800" dirty="0" smtClean="0"/>
              <a:t>the same value</a:t>
            </a:r>
          </a:p>
          <a:p>
            <a:pPr marL="0" indent="0" algn="ctr">
              <a:buNone/>
            </a:pPr>
            <a:r>
              <a:rPr lang="en-US" sz="2800" dirty="0" smtClean="0"/>
              <a:t>2, 5, 8, 11, 14…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7, 3, -1, -5…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The number added each time is called the </a:t>
            </a:r>
            <a:r>
              <a:rPr lang="en-US" sz="2800" b="1" dirty="0" smtClean="0"/>
              <a:t>Common difference (d)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315199" y="3232291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Difference (d)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315199" y="4169440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Difference (d)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33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To find the common difference, pick one term and subtract the term before it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3,	11, 	19,	27,	35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779941" y="5307312"/>
            <a:ext cx="3964259" cy="100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Common Difference (d)</a:t>
            </a:r>
          </a:p>
          <a:p>
            <a:pPr algn="ctr"/>
            <a:r>
              <a:rPr lang="en-US" sz="2800" dirty="0" smtClean="0"/>
              <a:t>=_________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79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b="1" u="sng" dirty="0" smtClean="0"/>
              <a:t>Geometric Sequences</a:t>
            </a:r>
            <a:r>
              <a:rPr lang="en-US" sz="2800" dirty="0" smtClean="0"/>
              <a:t> go from one term to the next by </a:t>
            </a:r>
            <a:r>
              <a:rPr lang="en-US" sz="2800" b="1" dirty="0" smtClean="0"/>
              <a:t>multiplying</a:t>
            </a:r>
            <a:r>
              <a:rPr lang="en-US" sz="2800" dirty="0" smtClean="0"/>
              <a:t> by the same value</a:t>
            </a:r>
          </a:p>
          <a:p>
            <a:pPr marL="0" indent="0" algn="ctr">
              <a:buNone/>
            </a:pPr>
            <a:r>
              <a:rPr lang="en-US" sz="2800" dirty="0" smtClean="0"/>
              <a:t>1, 5, 25, 125, 625…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48, 24, 12, 6…</a:t>
            </a:r>
          </a:p>
          <a:p>
            <a:pPr marL="0" indent="0" algn="ctr">
              <a:buNone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The number multiplied each time is called the </a:t>
            </a:r>
            <a:r>
              <a:rPr lang="en-US" sz="2800" b="1" dirty="0" smtClean="0"/>
              <a:t>Common ratio (r)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532649" y="2988526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Ratio (r)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532649" y="4280952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Ratio (r)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85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To find the common ratio, pick one term and divide it by the term before it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1,	4,	16,	64,	256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46849" y="5241073"/>
            <a:ext cx="3897351" cy="10682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Common Ratio (r)</a:t>
            </a:r>
          </a:p>
          <a:p>
            <a:pPr algn="ctr"/>
            <a:r>
              <a:rPr lang="en-US" sz="2800" dirty="0" smtClean="0"/>
              <a:t>=_________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33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you </a:t>
            </a:r>
            <a:r>
              <a:rPr lang="en-US" sz="2800" b="1" dirty="0" smtClean="0"/>
              <a:t>add </a:t>
            </a:r>
            <a:r>
              <a:rPr lang="en-US" sz="2800" dirty="0" smtClean="0"/>
              <a:t>the same value to get from one term to the next, you have an </a:t>
            </a:r>
            <a:r>
              <a:rPr lang="en-US" sz="2800" b="1" dirty="0" smtClean="0"/>
              <a:t>arithmetic </a:t>
            </a:r>
            <a:r>
              <a:rPr lang="en-US" sz="2800" dirty="0" smtClean="0"/>
              <a:t>sequence.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/>
              <a:t>Arithmetic </a:t>
            </a:r>
            <a:r>
              <a:rPr lang="en-US" sz="2800" dirty="0" smtClean="0"/>
              <a:t>sequences have a common </a:t>
            </a:r>
            <a:r>
              <a:rPr lang="en-US" sz="2800" b="1" dirty="0" smtClean="0"/>
              <a:t>Difference (d)</a:t>
            </a:r>
          </a:p>
          <a:p>
            <a:pPr marL="0" indent="0">
              <a:buNone/>
            </a:pPr>
            <a:r>
              <a:rPr lang="en-US" sz="2800" dirty="0" smtClean="0"/>
              <a:t>If you </a:t>
            </a:r>
            <a:r>
              <a:rPr lang="en-US" sz="2800" b="1" dirty="0" smtClean="0"/>
              <a:t>multiply </a:t>
            </a:r>
            <a:r>
              <a:rPr lang="en-US" sz="2800" dirty="0" smtClean="0"/>
              <a:t>by the same value to get from one term to the next, you have a </a:t>
            </a:r>
            <a:r>
              <a:rPr lang="en-US" sz="2800" b="1" dirty="0" smtClean="0"/>
              <a:t>geometric </a:t>
            </a:r>
            <a:r>
              <a:rPr lang="en-US" sz="2800" dirty="0" smtClean="0"/>
              <a:t>sequence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/>
              <a:t>Geometric </a:t>
            </a:r>
            <a:r>
              <a:rPr lang="en-US" sz="2800" dirty="0" smtClean="0"/>
              <a:t>sequences have a common </a:t>
            </a:r>
            <a:r>
              <a:rPr lang="en-US" sz="2800" b="1" dirty="0" smtClean="0"/>
              <a:t>Ratio (r)</a:t>
            </a:r>
          </a:p>
          <a:p>
            <a:pPr marL="0" indent="0">
              <a:buNone/>
            </a:pPr>
            <a:r>
              <a:rPr lang="en-US" sz="2800" dirty="0" smtClean="0"/>
              <a:t>Sequences without a common ratio or a common difference are </a:t>
            </a:r>
            <a:r>
              <a:rPr lang="en-US" sz="2800" b="1" dirty="0" smtClean="0"/>
              <a:t>neither </a:t>
            </a:r>
            <a:r>
              <a:rPr lang="en-US" sz="2800" dirty="0" smtClean="0"/>
              <a:t>geometric or arithmetic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4520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Determine if the sequence is Arithmetic, geometric, or neither. Then identify the common ratio or difference, if one exists.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86" y="3534490"/>
            <a:ext cx="5220555" cy="61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smtClean="0"/>
              <a:t>2</a:t>
            </a:r>
            <a:r>
              <a:rPr lang="en-US" sz="2800" dirty="0" smtClean="0"/>
              <a:t>,	6,	18,	54,	162…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210907" y="2743200"/>
            <a:ext cx="2430966" cy="24309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Arithmetic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Geometric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Neither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028" y="5174166"/>
            <a:ext cx="6333893" cy="13381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Difference (d)</a:t>
            </a:r>
          </a:p>
          <a:p>
            <a:pPr algn="ctr"/>
            <a:r>
              <a:rPr lang="en-US" sz="3200" dirty="0" smtClean="0"/>
              <a:t>Common			=	</a:t>
            </a:r>
          </a:p>
          <a:p>
            <a:pPr algn="ctr"/>
            <a:r>
              <a:rPr lang="en-US" sz="3200" dirty="0" smtClean="0"/>
              <a:t>Ratio (r)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02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) Determine if the sequence is Arithmetic, geometric, or neither. Then identify the common ratio or difference, if one exists.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86" y="3534490"/>
            <a:ext cx="5220555" cy="61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14,	34,	54,	74,	94…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210907" y="2743200"/>
            <a:ext cx="2430966" cy="24309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Arithmetic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Geometric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Neither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028" y="5174166"/>
            <a:ext cx="6333893" cy="13381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Difference (d)</a:t>
            </a:r>
          </a:p>
          <a:p>
            <a:pPr algn="ctr"/>
            <a:r>
              <a:rPr lang="en-US" sz="3200" dirty="0" smtClean="0"/>
              <a:t>Common			=	</a:t>
            </a:r>
          </a:p>
          <a:p>
            <a:pPr algn="ctr"/>
            <a:r>
              <a:rPr lang="en-US" sz="3200" dirty="0" smtClean="0"/>
              <a:t>Ratio (r)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78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) Determine if the sequence is Arithmetic, geometric, or neither. Then identify the common ratio or difference, if one exists.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86" y="3534490"/>
            <a:ext cx="5220555" cy="61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4</a:t>
            </a:r>
            <a:r>
              <a:rPr lang="en-US" sz="2800" dirty="0" smtClean="0"/>
              <a:t>,	16,	36,	64,	100…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210907" y="2743200"/>
            <a:ext cx="2430966" cy="24309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Arithmetic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Geometric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Neither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028" y="5174166"/>
            <a:ext cx="6333893" cy="13381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Difference (d)</a:t>
            </a:r>
          </a:p>
          <a:p>
            <a:pPr algn="ctr"/>
            <a:r>
              <a:rPr lang="en-US" sz="3200" dirty="0" smtClean="0"/>
              <a:t>Common			=	</a:t>
            </a:r>
          </a:p>
          <a:p>
            <a:pPr algn="ctr"/>
            <a:r>
              <a:rPr lang="en-US" sz="3200" dirty="0" smtClean="0"/>
              <a:t>Ratio (r)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0450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364</Words>
  <Application>Microsoft Macintosh PowerPoint</Application>
  <PresentationFormat>Widescreen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Cambria Math</vt:lpstr>
      <vt:lpstr>Tw Cen MT</vt:lpstr>
      <vt:lpstr>Tw Cen MT Condensed</vt:lpstr>
      <vt:lpstr>Wingdings 3</vt:lpstr>
      <vt:lpstr>Arial</vt:lpstr>
      <vt:lpstr>Integral</vt:lpstr>
      <vt:lpstr>Warm up</vt:lpstr>
      <vt:lpstr>Arithmetic Sequences</vt:lpstr>
      <vt:lpstr>Arithmetic Sequences</vt:lpstr>
      <vt:lpstr>Geometric Sequences</vt:lpstr>
      <vt:lpstr>Geometric Sequences</vt:lpstr>
      <vt:lpstr>Remember:</vt:lpstr>
      <vt:lpstr>1) Determine if the sequence is Arithmetic, geometric, or neither. Then identify the common ratio or difference, if one exists.</vt:lpstr>
      <vt:lpstr>2) Determine if the sequence is Arithmetic, geometric, or neither. Then identify the common ratio or difference, if one exists.</vt:lpstr>
      <vt:lpstr>3) Determine if the sequence is Arithmetic, geometric, or neither. Then identify the common ratio or difference, if one exists.</vt:lpstr>
      <vt:lpstr>Writing a sequence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Microsoft Office User</dc:creator>
  <cp:lastModifiedBy>Microsoft Office User</cp:lastModifiedBy>
  <cp:revision>5</cp:revision>
  <dcterms:created xsi:type="dcterms:W3CDTF">2018-09-03T21:29:27Z</dcterms:created>
  <dcterms:modified xsi:type="dcterms:W3CDTF">2018-09-27T19:36:19Z</dcterms:modified>
</cp:coreProperties>
</file>