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21"/>
  </p:normalViewPr>
  <p:slideViewPr>
    <p:cSldViewPr snapToGrid="0" snapToObjects="1">
      <p:cViewPr varScale="1">
        <p:scale>
          <a:sx n="122" d="100"/>
          <a:sy n="122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48618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008413475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008413475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9791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008413475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008413475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957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008413475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008413475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49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00841347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008413475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6046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008413475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008413475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8479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008413475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008413475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7382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008413475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008413475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1315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008413475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008413475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5012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008413475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008413475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6984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1315275" y="9212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>
            <a:off x="1010475" y="6164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572125" y="2068625"/>
            <a:ext cx="427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2">
  <p:cSld name="TITLE_2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3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/>
          <p:nvPr/>
        </p:nvSpPr>
        <p:spPr>
          <a:xfrm rot="169468" flipH="1">
            <a:off x="3608972" y="646196"/>
            <a:ext cx="5247975" cy="3809532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001936">
              <a:alpha val="21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/>
          <p:nvPr/>
        </p:nvSpPr>
        <p:spPr>
          <a:xfrm rot="169468" flipH="1">
            <a:off x="3380372" y="417596"/>
            <a:ext cx="5247975" cy="3809532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4101125" y="1659550"/>
            <a:ext cx="376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4101125" y="2687651"/>
            <a:ext cx="3767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 descr="comic-02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/>
          <p:nvPr/>
        </p:nvSpPr>
        <p:spPr>
          <a:xfrm>
            <a:off x="1992350" y="37775"/>
            <a:ext cx="5616577" cy="5220440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24" name="Google Shape;24;p4"/>
          <p:cNvSpPr/>
          <p:nvPr/>
        </p:nvSpPr>
        <p:spPr>
          <a:xfrm>
            <a:off x="1763750" y="-114625"/>
            <a:ext cx="5616577" cy="5220440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2905800" y="2161800"/>
            <a:ext cx="3332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latin typeface="Bangers"/>
                <a:ea typeface="Bangers"/>
                <a:cs typeface="Bangers"/>
                <a:sym typeface="Bangers"/>
              </a:defRPr>
            </a:lvl1pPr>
            <a:lvl2pPr lvl="1">
              <a:buNone/>
              <a:defRPr>
                <a:latin typeface="Bangers"/>
                <a:ea typeface="Bangers"/>
                <a:cs typeface="Bangers"/>
                <a:sym typeface="Bangers"/>
              </a:defRPr>
            </a:lvl2pPr>
            <a:lvl3pPr lvl="2">
              <a:buNone/>
              <a:defRPr>
                <a:latin typeface="Bangers"/>
                <a:ea typeface="Bangers"/>
                <a:cs typeface="Bangers"/>
                <a:sym typeface="Bangers"/>
              </a:defRPr>
            </a:lvl3pPr>
            <a:lvl4pPr lvl="3">
              <a:buNone/>
              <a:defRPr>
                <a:latin typeface="Bangers"/>
                <a:ea typeface="Bangers"/>
                <a:cs typeface="Bangers"/>
                <a:sym typeface="Bangers"/>
              </a:defRPr>
            </a:lvl4pPr>
            <a:lvl5pPr lvl="4">
              <a:buNone/>
              <a:defRPr>
                <a:latin typeface="Bangers"/>
                <a:ea typeface="Bangers"/>
                <a:cs typeface="Bangers"/>
                <a:sym typeface="Bangers"/>
              </a:defRPr>
            </a:lvl5pPr>
            <a:lvl6pPr lvl="5">
              <a:buNone/>
              <a:defRPr>
                <a:latin typeface="Bangers"/>
                <a:ea typeface="Bangers"/>
                <a:cs typeface="Bangers"/>
                <a:sym typeface="Bangers"/>
              </a:defRPr>
            </a:lvl6pPr>
            <a:lvl7pPr lvl="6">
              <a:buNone/>
              <a:defRPr>
                <a:latin typeface="Bangers"/>
                <a:ea typeface="Bangers"/>
                <a:cs typeface="Bangers"/>
                <a:sym typeface="Bangers"/>
              </a:defRPr>
            </a:lvl7pPr>
            <a:lvl8pPr lvl="7">
              <a:buNone/>
              <a:defRPr>
                <a:latin typeface="Bangers"/>
                <a:ea typeface="Bangers"/>
                <a:cs typeface="Bangers"/>
                <a:sym typeface="Bangers"/>
              </a:defRPr>
            </a:lvl8pPr>
            <a:lvl9pPr lvl="8">
              <a:buNone/>
              <a:defRPr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0" name="Google Shape;30;p5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×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6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7" name="Google Shape;37;p6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073625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74251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7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7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45" name="Google Shape;45;p7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902950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3315993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5729035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8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8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54" name="Google Shape;54;p8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9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9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60" name="Google Shape;60;p9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 rot="-120953">
            <a:off x="457216" y="4025232"/>
            <a:ext cx="8229893" cy="519622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0" descr="comic-03.png"/>
          <p:cNvPicPr preferRelativeResize="0"/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00A7E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niglet"/>
              <a:buChar char="×"/>
              <a:defRPr sz="30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hVCBrkrFr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 rot="161610">
            <a:off x="956640" y="1383189"/>
            <a:ext cx="3338789" cy="237712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Without counting one-by-one, how many ducks are there?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know? Explain.</a:t>
            </a:r>
            <a:endParaRPr/>
          </a:p>
        </p:txBody>
      </p:sp>
      <p:pic>
        <p:nvPicPr>
          <p:cNvPr id="75" name="Google Shape;75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4784" y="1295400"/>
            <a:ext cx="2895600" cy="255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2905800" y="2161800"/>
            <a:ext cx="3332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Homework Questions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Oh Hail the elephant!</a:t>
            </a:r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>
            <a:off x="1052050" y="1545950"/>
            <a:ext cx="36747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Hailstone  sequences are numbers that go up and down again. 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For example: 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20 - 10 - 5 - 16 - 8 - 4 - 2 - 1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Hailstone sequences follow these rules: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If a number is even, divide it by 2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If a number is odd, multiply it by 3 and add 1 </a:t>
            </a:r>
            <a:endParaRPr sz="1400"/>
          </a:p>
        </p:txBody>
      </p:sp>
      <p:pic>
        <p:nvPicPr>
          <p:cNvPr id="87" name="Google Shape;8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7425" y="1138475"/>
            <a:ext cx="2161772" cy="303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>
            <a:off x="716550" y="1654496"/>
            <a:ext cx="7710900" cy="18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conjectures – it is an idea that you think might be true but you do not know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for sure.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Turn!</a:t>
            </a:r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body" idx="1"/>
          </p:nvPr>
        </p:nvSpPr>
        <p:spPr>
          <a:xfrm>
            <a:off x="716550" y="14807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Get in groups of 3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 will come and give you a number and you will do the hailstone sequence rules on these numbers. 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Record what you do.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Stacking cup Activity</a:t>
            </a:r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body" idx="1"/>
          </p:nvPr>
        </p:nvSpPr>
        <p:spPr>
          <a:xfrm>
            <a:off x="716550" y="14318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Find a different group.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Get to a pyramid without touching any of the cups and only using the rubber band and string. 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ctrTitle"/>
          </p:nvPr>
        </p:nvSpPr>
        <p:spPr>
          <a:xfrm>
            <a:off x="4101125" y="1659550"/>
            <a:ext cx="376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Order of Operations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 4’s Activity</a:t>
            </a:r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body" idx="1"/>
          </p:nvPr>
        </p:nvSpPr>
        <p:spPr>
          <a:xfrm>
            <a:off x="716550" y="14807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Find every number 1 to 20 using only four 4’s (all must be used all the time)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 can use exponents, division, multiplication, fraction, subtraction, addition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>
            <a:spLocks noGrp="1"/>
          </p:cNvSpPr>
          <p:nvPr>
            <p:ph type="body" idx="1"/>
          </p:nvPr>
        </p:nvSpPr>
        <p:spPr>
          <a:xfrm>
            <a:off x="2905800" y="2161800"/>
            <a:ext cx="3332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Leading with lollipops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achim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Macintosh PowerPoint</Application>
  <PresentationFormat>On-screen Show (16:9)</PresentationFormat>
  <Paragraphs>30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Bangers</vt:lpstr>
      <vt:lpstr>Sniglet</vt:lpstr>
      <vt:lpstr>Jachimo template</vt:lpstr>
      <vt:lpstr>Without counting one-by-one, how many ducks are there? How do you know? Explain.</vt:lpstr>
      <vt:lpstr>PowerPoint Presentation</vt:lpstr>
      <vt:lpstr>Oh Hail the elephant!</vt:lpstr>
      <vt:lpstr>PowerPoint Presentation</vt:lpstr>
      <vt:lpstr>Your Turn!</vt:lpstr>
      <vt:lpstr>Stacking cup Activity</vt:lpstr>
      <vt:lpstr>Order of Operations Review</vt:lpstr>
      <vt:lpstr>Four 4’s Activity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Without counting one-by-one, how many ducks are there? How do you know? Explain.</dc:title>
  <cp:lastModifiedBy>Microsoft Office User</cp:lastModifiedBy>
  <cp:revision>1</cp:revision>
  <dcterms:modified xsi:type="dcterms:W3CDTF">2018-09-27T19:34:51Z</dcterms:modified>
</cp:coreProperties>
</file>