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7"/>
  </p:normalViewPr>
  <p:slideViewPr>
    <p:cSldViewPr snapToGrid="0" snapToObjects="1">
      <p:cViewPr varScale="1">
        <p:scale>
          <a:sx n="92" d="100"/>
          <a:sy n="92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02577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4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53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8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5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177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301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9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4087091" cy="3581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Write equation in point-slope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𝑦</m:t>
                    </m:r>
                    <m:r>
                      <a:rPr lang="en-US" b="0" i="1" smtClean="0">
                        <a:latin typeface="Cambria Math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𝑚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Slope: -2</a:t>
                </a:r>
              </a:p>
              <a:p>
                <a:pPr marL="0" indent="0">
                  <a:buNone/>
                </a:pPr>
                <a:r>
                  <a:rPr lang="en-US" dirty="0" smtClean="0"/>
                  <a:t>Point: (-3, 6)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Graph the line if the line crosses through points (4, 8) and (-2, -3)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4087091" cy="3581400"/>
              </a:xfrm>
              <a:blipFill rotWithShape="0">
                <a:blip r:embed="rId2"/>
                <a:stretch>
                  <a:fillRect l="-1493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963" y="2005444"/>
            <a:ext cx="5945779" cy="45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8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Homework and go over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4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Sheet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720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</TotalTime>
  <Words>19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Cambria Math</vt:lpstr>
      <vt:lpstr>Franklin Gothic Book</vt:lpstr>
      <vt:lpstr>Crop</vt:lpstr>
      <vt:lpstr>Warm Up</vt:lpstr>
      <vt:lpstr>Check Homework and go over homework</vt:lpstr>
      <vt:lpstr>Separate Sheet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Microsoft Office User</dc:creator>
  <cp:lastModifiedBy>Microsoft Office User</cp:lastModifiedBy>
  <cp:revision>2</cp:revision>
  <dcterms:created xsi:type="dcterms:W3CDTF">2018-10-10T01:30:39Z</dcterms:created>
  <dcterms:modified xsi:type="dcterms:W3CDTF">2018-10-10T02:01:35Z</dcterms:modified>
</cp:coreProperties>
</file>