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21"/>
  </p:normalViewPr>
  <p:slideViewPr>
    <p:cSldViewPr snapToGrid="0" snapToObjects="1">
      <p:cViewPr varScale="1">
        <p:scale>
          <a:sx n="122" d="100"/>
          <a:sy n="122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8802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76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ffe1a7a3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ffe1a7a3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898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ffe1a7a3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ffe1a7a3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802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ffe1a7a3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ffe1a7a3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301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ffbd0cd6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ffbd0cd6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060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ffe1a7a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ffe1a7a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896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ffbd0cd6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ffbd0cd6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33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19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Graduate of NC State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Head Volleyball Coach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Student Taught here with Ms. Brooks and Mrs. Schlimme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Love Math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 have a dog named boomer 78lbs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87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97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ffbd0cd6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ffbd0cd6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68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Give examples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Share with partners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Classroom discussion and make poster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184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ffbd0cd6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ffbd0cd6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20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ffe1a7a3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ffe1a7a3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3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ffe1a7a3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ffe1a7a3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926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ffe1a7a3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ffe1a7a3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12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comic-02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1992350" y="3777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1763750" y="-114625"/>
            <a:ext cx="5616577" cy="5220440"/>
          </a:xfrm>
          <a:custGeom>
            <a:avLst/>
            <a:gdLst/>
            <a:ahLst/>
            <a:cxnLst/>
            <a:rect l="l" t="t" r="r" b="b"/>
            <a:pathLst>
              <a:path w="114788" h="106692" extrusionOk="0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RwlhUcSGqg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Foundations of Math 1!!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997075" y="1397050"/>
            <a:ext cx="19881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Work with a person near you to decide what time the phone will be 100% charged.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l="1326" t="19577" r="51300" b="18132"/>
          <a:stretch/>
        </p:blipFill>
        <p:spPr>
          <a:xfrm>
            <a:off x="3076900" y="1114225"/>
            <a:ext cx="2832001" cy="291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l="51222" t="3188" r="3259" b="3848"/>
          <a:stretch/>
        </p:blipFill>
        <p:spPr>
          <a:xfrm>
            <a:off x="6067750" y="443925"/>
            <a:ext cx="2642524" cy="422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what really happened: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900" y="1801925"/>
            <a:ext cx="5506201" cy="262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Takeaways: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716550" y="15306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All ideas are valued in this class.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Everyone can make observations (notice).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Everyone can ask questions (wonder).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You will work both independently and in groups.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Math allows us to create models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ctrTitle"/>
          </p:nvPr>
        </p:nvSpPr>
        <p:spPr>
          <a:xfrm>
            <a:off x="4071925" y="1794925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Flags</a:t>
            </a:r>
            <a:endParaRPr sz="600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l="13804" t="9482" r="17513" b="59002"/>
          <a:stretch/>
        </p:blipFill>
        <p:spPr>
          <a:xfrm>
            <a:off x="3735800" y="1326475"/>
            <a:ext cx="4439650" cy="66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378975" y="824950"/>
            <a:ext cx="2802000" cy="369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Name: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Goal this year: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Goal this semester: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I’m nervous about…: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angers"/>
                <a:ea typeface="Bangers"/>
                <a:cs typeface="Bangers"/>
                <a:sym typeface="Bangers"/>
              </a:rPr>
              <a:t>How Ms. Blue Can Help Reach your goals:</a:t>
            </a:r>
            <a:endParaRPr sz="24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Kid president Pep Talk</a:t>
            </a:r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Homework Worksheet 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Info Sheet 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Parent Contact Sheet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ctrTitle" idx="4294967295"/>
          </p:nvPr>
        </p:nvSpPr>
        <p:spPr>
          <a:xfrm>
            <a:off x="762000" y="2471150"/>
            <a:ext cx="4777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</a:rPr>
              <a:t>THANKS!</a:t>
            </a:r>
            <a:endParaRPr sz="12000">
              <a:solidFill>
                <a:srgbClr val="FFFFFF"/>
              </a:solidFill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subTitle" idx="4294967295"/>
          </p:nvPr>
        </p:nvSpPr>
        <p:spPr>
          <a:xfrm>
            <a:off x="762000" y="3296871"/>
            <a:ext cx="65937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Any questions?</a:t>
            </a: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5608400" y="449600"/>
            <a:ext cx="2818200" cy="2653800"/>
          </a:xfrm>
          <a:prstGeom prst="wedgeEllipseCallout">
            <a:avLst>
              <a:gd name="adj1" fmla="val -57425"/>
              <a:gd name="adj2" fmla="val 37651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6"/>
          <p:cNvSpPr/>
          <p:nvPr/>
        </p:nvSpPr>
        <p:spPr>
          <a:xfrm>
            <a:off x="6452211" y="1206814"/>
            <a:ext cx="1134977" cy="1134977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 idx="4294967295"/>
          </p:nvPr>
        </p:nvSpPr>
        <p:spPr>
          <a:xfrm>
            <a:off x="762000" y="2471150"/>
            <a:ext cx="42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000000"/>
                </a:solidFill>
              </a:rPr>
              <a:t>Hello!</a:t>
            </a:r>
            <a:endParaRPr sz="12000">
              <a:solidFill>
                <a:srgbClr val="000000"/>
              </a:solidFill>
            </a:endParaRPr>
          </a:p>
        </p:txBody>
      </p:sp>
      <p:pic>
        <p:nvPicPr>
          <p:cNvPr id="76" name="Google Shape;76;p12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300" y="518900"/>
            <a:ext cx="2515200" cy="2515200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ctrTitle"/>
          </p:nvPr>
        </p:nvSpPr>
        <p:spPr>
          <a:xfrm>
            <a:off x="4277075" y="785050"/>
            <a:ext cx="3767400" cy="302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Syllabus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Canvas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Attendance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Interactive Notebooks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n" sz="2400"/>
              <a:t>Everyday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sz="2400"/>
              <a:t>Warm up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sz="2400"/>
              <a:t>Homework Sheet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sz="2400"/>
              <a:t>Sticker Sheet</a:t>
            </a:r>
            <a:endParaRPr sz="2400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Communication!</a:t>
            </a: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Remind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Text @edhh4f to 81010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Email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sgblue@wcpss.net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0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Are your Classroom Expectations?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Iphone Activity</a:t>
            </a:r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950" y="1053362"/>
            <a:ext cx="2998656" cy="303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do you notice?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073625" y="2942475"/>
            <a:ext cx="33963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do you wonder?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1073625" y="2045550"/>
            <a:ext cx="3396300" cy="10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will the phone be fully charged?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950" y="1053362"/>
            <a:ext cx="2998656" cy="30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1073625" y="14240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On your paper, write 3 guesses for the time when the phone will be 100% charged:</a:t>
            </a:r>
            <a:endParaRPr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Too Low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Too High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Just Right</a:t>
            </a: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950" y="1053362"/>
            <a:ext cx="2998656" cy="30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997075" y="1397050"/>
            <a:ext cx="19881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there any information that would help you to make a better guess?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 l="1326" t="19577" r="51300" b="18132"/>
          <a:stretch/>
        </p:blipFill>
        <p:spPr>
          <a:xfrm>
            <a:off x="3076900" y="1114225"/>
            <a:ext cx="2832001" cy="291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l="51222" t="3188" r="3259" b="3848"/>
          <a:stretch/>
        </p:blipFill>
        <p:spPr>
          <a:xfrm>
            <a:off x="6067750" y="443925"/>
            <a:ext cx="2642524" cy="422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Macintosh PowerPoint</Application>
  <PresentationFormat>On-screen Show (16:9)</PresentationFormat>
  <Paragraphs>73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Bangers</vt:lpstr>
      <vt:lpstr>Sniglet</vt:lpstr>
      <vt:lpstr>Jachimo template</vt:lpstr>
      <vt:lpstr>Welcome to Foundations of Math 1!!</vt:lpstr>
      <vt:lpstr>Hello!</vt:lpstr>
      <vt:lpstr>Syllabus Canvas Attendance Interactive Notebooks Everyday Warm up Homework Sheet Sticker Sheet</vt:lpstr>
      <vt:lpstr>Communication!</vt:lpstr>
      <vt:lpstr>PowerPoint Presentation</vt:lpstr>
      <vt:lpstr>Iphone Activity</vt:lpstr>
      <vt:lpstr>PowerPoint Presentation</vt:lpstr>
      <vt:lpstr>PowerPoint Presentation</vt:lpstr>
      <vt:lpstr>PowerPoint Presentation</vt:lpstr>
      <vt:lpstr>PowerPoint Presentation</vt:lpstr>
      <vt:lpstr>Look what really happened:</vt:lpstr>
      <vt:lpstr>Takeaways:</vt:lpstr>
      <vt:lpstr>Flags</vt:lpstr>
      <vt:lpstr>PowerPoint Presentation</vt:lpstr>
      <vt:lpstr>Homework Worksheet  Info Sheet  Parent Contact Sheet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Foundations of Math 1!!</dc:title>
  <cp:lastModifiedBy>Microsoft Office User</cp:lastModifiedBy>
  <cp:revision>1</cp:revision>
  <dcterms:modified xsi:type="dcterms:W3CDTF">2018-09-27T19:31:33Z</dcterms:modified>
</cp:coreProperties>
</file>