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09645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0087cfe0b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40087cfe0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690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0087cfe0b_0_1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40087cfe0b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0670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0087cfe0b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40087cfe0b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904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40087cfe0b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g40087cfe0b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2658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0087cfe0b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40087cfe0b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796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0087cfe0b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g40087cfe0b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5029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40087cfe0b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40087cfe0b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566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0087cfe0b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40087cfe0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19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0087cfe0b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40087cfe0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7888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0087cfe0b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40087cfe0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316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0087cfe0b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40087cfe0b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3393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0087cfe0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40087cfe0b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Vertical Line Test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40087cfe0b_0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7508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0087cfe0b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40087cfe0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157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0087cfe0b_0_1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40087cfe0b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106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0087cfe0b_0_1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40087cfe0b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297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12" scaled="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4997" sy="84997" flip="none" algn="tl"/>
          </a:blip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/>
          <p:nvPr/>
        </p:nvSpPr>
        <p:spPr>
          <a:xfrm>
            <a:off x="980903" y="950797"/>
            <a:ext cx="7182300" cy="3231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0"/>
              </a:srgbClr>
            </a:outerShdw>
          </a:effectLst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5"/>
          <p:cNvSpPr/>
          <p:nvPr/>
        </p:nvSpPr>
        <p:spPr>
          <a:xfrm>
            <a:off x="1085851" y="1058711"/>
            <a:ext cx="6972300" cy="302610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/>
          <p:nvPr/>
        </p:nvSpPr>
        <p:spPr>
          <a:xfrm>
            <a:off x="3851910" y="950797"/>
            <a:ext cx="1440300" cy="5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" name="Google Shape;68;p15"/>
          <p:cNvGrpSpPr/>
          <p:nvPr/>
        </p:nvGrpSpPr>
        <p:grpSpPr>
          <a:xfrm>
            <a:off x="3937718" y="950797"/>
            <a:ext cx="1268754" cy="483971"/>
            <a:chOff x="5318306" y="1386268"/>
            <a:chExt cx="1567331" cy="645295"/>
          </a:xfrm>
        </p:grpSpPr>
        <p:cxnSp>
          <p:nvCxnSpPr>
            <p:cNvPr id="69" name="Google Shape;69;p15"/>
            <p:cNvCxnSpPr/>
            <p:nvPr/>
          </p:nvCxnSpPr>
          <p:spPr>
            <a:xfrm>
              <a:off x="5318306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0" name="Google Shape;70;p15"/>
            <p:cNvCxnSpPr/>
            <p:nvPr/>
          </p:nvCxnSpPr>
          <p:spPr>
            <a:xfrm>
              <a:off x="6885637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1" name="Google Shape;71;p15"/>
            <p:cNvCxnSpPr/>
            <p:nvPr/>
          </p:nvCxnSpPr>
          <p:spPr>
            <a:xfrm>
              <a:off x="5318306" y="2031563"/>
              <a:ext cx="1567200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2" name="Google Shape;72;p15"/>
          <p:cNvSpPr txBox="1">
            <a:spLocks noGrp="1"/>
          </p:cNvSpPr>
          <p:nvPr>
            <p:ph type="ctrTitle"/>
          </p:nvPr>
        </p:nvSpPr>
        <p:spPr>
          <a:xfrm>
            <a:off x="1171281" y="1568447"/>
            <a:ext cx="68016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1"/>
          </p:nvPr>
        </p:nvSpPr>
        <p:spPr>
          <a:xfrm>
            <a:off x="1171575" y="3511547"/>
            <a:ext cx="6803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dt" idx="10"/>
          </p:nvPr>
        </p:nvSpPr>
        <p:spPr>
          <a:xfrm>
            <a:off x="3989070" y="1005941"/>
            <a:ext cx="1165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ftr" idx="11"/>
          </p:nvPr>
        </p:nvSpPr>
        <p:spPr>
          <a:xfrm>
            <a:off x="1090422" y="3908295"/>
            <a:ext cx="44292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6455189" y="3909060"/>
            <a:ext cx="15840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12" scaled="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4997" sy="84997" flip="none" algn="tl"/>
          </a:blip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980903" y="950797"/>
            <a:ext cx="7182300" cy="3231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0"/>
              </a:srgbClr>
            </a:outerShdw>
          </a:effectLst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1085850" y="1058711"/>
            <a:ext cx="6972300" cy="302610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3851910" y="950797"/>
            <a:ext cx="1440300" cy="5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Google Shape;82;p16"/>
          <p:cNvGrpSpPr/>
          <p:nvPr/>
        </p:nvGrpSpPr>
        <p:grpSpPr>
          <a:xfrm>
            <a:off x="3937718" y="950797"/>
            <a:ext cx="1268754" cy="483971"/>
            <a:chOff x="5318306" y="1386268"/>
            <a:chExt cx="1567331" cy="645295"/>
          </a:xfrm>
        </p:grpSpPr>
        <p:cxnSp>
          <p:nvCxnSpPr>
            <p:cNvPr id="83" name="Google Shape;83;p16"/>
            <p:cNvCxnSpPr/>
            <p:nvPr/>
          </p:nvCxnSpPr>
          <p:spPr>
            <a:xfrm>
              <a:off x="5318306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4" name="Google Shape;84;p16"/>
            <p:cNvCxnSpPr/>
            <p:nvPr/>
          </p:nvCxnSpPr>
          <p:spPr>
            <a:xfrm>
              <a:off x="6885637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5" name="Google Shape;85;p16"/>
            <p:cNvCxnSpPr/>
            <p:nvPr/>
          </p:nvCxnSpPr>
          <p:spPr>
            <a:xfrm>
              <a:off x="5318306" y="2031563"/>
              <a:ext cx="1567200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1172717" y="1570732"/>
            <a:ext cx="6803100" cy="19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1172718" y="3511547"/>
            <a:ext cx="6803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dt" idx="10"/>
          </p:nvPr>
        </p:nvSpPr>
        <p:spPr>
          <a:xfrm>
            <a:off x="3991356" y="1008376"/>
            <a:ext cx="1165800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1090165" y="3908295"/>
            <a:ext cx="44304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6453378" y="3908295"/>
            <a:ext cx="15843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3566100" cy="28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2"/>
          </p:nvPr>
        </p:nvSpPr>
        <p:spPr>
          <a:xfrm>
            <a:off x="4777740" y="1577340"/>
            <a:ext cx="3566100" cy="28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802386" y="1555750"/>
            <a:ext cx="3566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2"/>
          </p:nvPr>
        </p:nvSpPr>
        <p:spPr>
          <a:xfrm>
            <a:off x="802386" y="2066924"/>
            <a:ext cx="3566100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3"/>
          </p:nvPr>
        </p:nvSpPr>
        <p:spPr>
          <a:xfrm>
            <a:off x="4780026" y="1555750"/>
            <a:ext cx="3566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4"/>
          </p:nvPr>
        </p:nvSpPr>
        <p:spPr>
          <a:xfrm>
            <a:off x="4780026" y="2067436"/>
            <a:ext cx="3566100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/>
          <p:nvPr/>
        </p:nvSpPr>
        <p:spPr>
          <a:xfrm>
            <a:off x="184147" y="178308"/>
            <a:ext cx="6398400" cy="478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1"/>
          <p:cNvSpPr/>
          <p:nvPr/>
        </p:nvSpPr>
        <p:spPr>
          <a:xfrm>
            <a:off x="6765289" y="178308"/>
            <a:ext cx="2194800" cy="478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6972300" y="455544"/>
            <a:ext cx="1823100" cy="12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Century Gothic"/>
              <a:buNone/>
              <a:defRPr sz="21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514350" y="457200"/>
            <a:ext cx="5829300" cy="40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2"/>
          </p:nvPr>
        </p:nvSpPr>
        <p:spPr>
          <a:xfrm>
            <a:off x="6972300" y="1714500"/>
            <a:ext cx="18231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Garamond"/>
              <a:buNone/>
              <a:defRPr sz="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ldNum" idx="12"/>
          </p:nvPr>
        </p:nvSpPr>
        <p:spPr>
          <a:xfrm>
            <a:off x="7795258" y="4667251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6868160" y="281178"/>
            <a:ext cx="1988700" cy="4581300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/>
          <p:nvPr/>
        </p:nvSpPr>
        <p:spPr>
          <a:xfrm>
            <a:off x="6765289" y="178308"/>
            <a:ext cx="2194800" cy="478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6972300" y="452628"/>
            <a:ext cx="1824300" cy="12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Century Gothic"/>
              <a:buNone/>
              <a:defRPr sz="21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9" name="Google Shape;129;p22"/>
          <p:cNvSpPr>
            <a:spLocks noGrp="1"/>
          </p:cNvSpPr>
          <p:nvPr>
            <p:ph type="pic" idx="2"/>
          </p:nvPr>
        </p:nvSpPr>
        <p:spPr>
          <a:xfrm>
            <a:off x="171449" y="178308"/>
            <a:ext cx="6398400" cy="47868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aramond"/>
              <a:buNone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6972300" y="1714500"/>
            <a:ext cx="1824300" cy="26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None/>
              <a:defRPr sz="11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Garamond"/>
              <a:buNone/>
              <a:defRPr sz="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Garamond"/>
              <a:buNone/>
              <a:defRPr sz="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sldNum" idx="12"/>
          </p:nvPr>
        </p:nvSpPr>
        <p:spPr>
          <a:xfrm>
            <a:off x="7797546" y="4670298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4" name="Google Shape;134;p22"/>
          <p:cNvSpPr/>
          <p:nvPr/>
        </p:nvSpPr>
        <p:spPr>
          <a:xfrm>
            <a:off x="6868160" y="281178"/>
            <a:ext cx="1988700" cy="4581300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 rot="5400000">
            <a:off x="3097650" y="-720210"/>
            <a:ext cx="294870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 rot="5400000">
            <a:off x="5657850" y="1657200"/>
            <a:ext cx="39432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 rot="5400000">
            <a:off x="1686000" y="-485850"/>
            <a:ext cx="3943200" cy="60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176022" y="178308"/>
            <a:ext cx="8791800" cy="478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3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"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Introduction to Math 3</a:t>
            </a:r>
            <a:endParaRPr sz="36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aramond"/>
              <a:buNone/>
            </a:pPr>
            <a:r>
              <a:rPr lang="en" sz="21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Objective: </a:t>
            </a:r>
            <a:r>
              <a:rPr lang="en"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review functions and function notations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aramond"/>
              <a:buNone/>
            </a:pPr>
            <a:r>
              <a:rPr lang="en" sz="21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Main Topics in Unit 1: </a:t>
            </a:r>
            <a:r>
              <a:rPr lang="en"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Functions and their Inverses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aramond"/>
              <a:buNone/>
            </a:pPr>
            <a:endParaRPr sz="2100" b="1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2452" y="1068457"/>
            <a:ext cx="6858000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"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1 Piecewise Functions</a:t>
            </a:r>
            <a:endParaRPr sz="36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35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</a:pPr>
            <a:r>
              <a:rPr lang="en" sz="2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Objective: </a:t>
            </a:r>
            <a:r>
              <a:rPr lang="en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SWBAT evaluate piecewise functions</a:t>
            </a:r>
            <a:endParaRPr sz="2400" b="1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917" y="225334"/>
            <a:ext cx="6858002" cy="4644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9511" y="757646"/>
            <a:ext cx="6834258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1966" y="373925"/>
            <a:ext cx="6857867" cy="44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9308" y="822960"/>
            <a:ext cx="6858001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"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it a Function?</a:t>
            </a:r>
            <a:endParaRPr sz="36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8" name="Google Shape;15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609" y="1375173"/>
            <a:ext cx="6857999" cy="1059292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6"/>
          <p:cNvSpPr/>
          <p:nvPr/>
        </p:nvSpPr>
        <p:spPr>
          <a:xfrm>
            <a:off x="1043609" y="2610589"/>
            <a:ext cx="6858000" cy="17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if the relationships stated below represent a function.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(x, y) = (boys name, color of hair)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(x, y) = (color of hair, boys name)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(x, y) = (price of calculator, amount of sales tax)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(x, y) = (zip code of student, student height)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(x, y) = (miles driven since you last filled up, amount of gas in gas tank)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/>
          <p:nvPr/>
        </p:nvSpPr>
        <p:spPr>
          <a:xfrm>
            <a:off x="815009" y="1080934"/>
            <a:ext cx="7663200" cy="26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your group, create 3 additional relationships.  Follow the criteria below when creating the relationship.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A Function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A Function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still a function if you exchange the x and y variables.</a:t>
            </a:r>
            <a:endParaRPr sz="2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580" y="573708"/>
            <a:ext cx="6812089" cy="41427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2879" y="1068457"/>
            <a:ext cx="6772275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"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Just to Summarize?</a:t>
            </a:r>
            <a:endParaRPr sz="36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30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makes a function?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39700" marR="0" lvl="0" indent="-139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relation from a set X to a set Y is called a </a:t>
            </a:r>
            <a:r>
              <a:rPr lang="en"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function</a:t>
            </a:r>
            <a:r>
              <a:rPr lang="en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if each element of X is related to exactly one element in Y. ... Relation from X to Y that is a </a:t>
            </a:r>
            <a:r>
              <a:rPr lang="en"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function</a:t>
            </a:r>
            <a:r>
              <a:rPr lang="en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{ (1,d) , (2,d) , (3, a) } This is a </a:t>
            </a:r>
            <a:r>
              <a:rPr lang="en"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function</a:t>
            </a:r>
            <a:r>
              <a:rPr lang="en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since each element from X is related to only one element in 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Century Gothic"/>
              <a:buNone/>
            </a:pPr>
            <a:r>
              <a:rPr lang="en" sz="32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1 Domain, Range</a:t>
            </a:r>
            <a:endParaRPr sz="32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31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</a:pPr>
            <a:r>
              <a:rPr lang="en" sz="2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Objective: </a:t>
            </a:r>
            <a:r>
              <a:rPr lang="en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evaluate systems of equations including Domain and Range</a:t>
            </a:r>
            <a:endParaRPr sz="2400" b="1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Google Shape;188;p31"/>
          <p:cNvSpPr txBox="1"/>
          <p:nvPr/>
        </p:nvSpPr>
        <p:spPr>
          <a:xfrm>
            <a:off x="2326822" y="893990"/>
            <a:ext cx="13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2879" y="1180272"/>
            <a:ext cx="6858000" cy="26324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3974" y="270841"/>
            <a:ext cx="6875517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Macintosh PowerPoint</Application>
  <PresentationFormat>On-screen Show (16:9)</PresentationFormat>
  <Paragraphs>27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Garamond</vt:lpstr>
      <vt:lpstr>Simple Light</vt:lpstr>
      <vt:lpstr>Savon</vt:lpstr>
      <vt:lpstr>Introduction to Math 3</vt:lpstr>
      <vt:lpstr>Is it a Function?</vt:lpstr>
      <vt:lpstr>PowerPoint Presentation</vt:lpstr>
      <vt:lpstr>PowerPoint Presentation</vt:lpstr>
      <vt:lpstr>PowerPoint Presentation</vt:lpstr>
      <vt:lpstr>Just to Summarize?</vt:lpstr>
      <vt:lpstr>Unit 1 Domain, Range</vt:lpstr>
      <vt:lpstr>PowerPoint Presentation</vt:lpstr>
      <vt:lpstr>PowerPoint Presentation</vt:lpstr>
      <vt:lpstr>PowerPoint Presentation</vt:lpstr>
      <vt:lpstr>Unit 1 Piecewise Functions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Math 3</dc:title>
  <cp:lastModifiedBy>Microsoft Office User</cp:lastModifiedBy>
  <cp:revision>1</cp:revision>
  <dcterms:modified xsi:type="dcterms:W3CDTF">2018-09-27T19:43:50Z</dcterms:modified>
</cp:coreProperties>
</file>