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03786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3b0ff19d3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3b0ff19d3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2001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8824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3b0ff19d3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3b0ff19d3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519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3b0ff19d3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3b0ff19d3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7439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3b0ff19d3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3b0ff19d3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0766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3b0ff19d3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3b0ff19d3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4400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3b0ff19d3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3b0ff19d3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7278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3b0ff19d3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3b0ff19d3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37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3b0ff19d3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3b0ff19d3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307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over quiz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Homework: 2.6b Set and 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9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311700" y="147000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Exponential Functions</a:t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7291" y="978294"/>
            <a:ext cx="5798851" cy="4212066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3252942" y="1397320"/>
            <a:ext cx="1209600" cy="2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base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5738617" y="1377920"/>
            <a:ext cx="1209600" cy="2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exponent</a:t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2392142" y="1685520"/>
            <a:ext cx="580200" cy="2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3547967" y="1685507"/>
            <a:ext cx="1146300" cy="2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3552792" y="2542095"/>
            <a:ext cx="1696518" cy="959037"/>
          </a:xfrm>
          <a:custGeom>
            <a:avLst/>
            <a:gdLst/>
            <a:ahLst/>
            <a:cxnLst/>
            <a:rect l="l" t="t" r="r" b="b"/>
            <a:pathLst>
              <a:path w="61368" h="40355" extrusionOk="0">
                <a:moveTo>
                  <a:pt x="0" y="40125"/>
                </a:moveTo>
                <a:cubicBezTo>
                  <a:pt x="7474" y="39403"/>
                  <a:pt x="34617" y="42485"/>
                  <a:pt x="44845" y="35798"/>
                </a:cubicBezTo>
                <a:cubicBezTo>
                  <a:pt x="55073" y="29110"/>
                  <a:pt x="58614" y="5966"/>
                  <a:pt x="61368" y="0"/>
                </a:cubicBezTo>
              </a:path>
            </a:pathLst>
          </a:cu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4550967" y="4829445"/>
            <a:ext cx="1209600" cy="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growth</a:t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5910617" y="3052870"/>
            <a:ext cx="1696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b </a:t>
            </a:r>
            <a:r>
              <a:rPr lang="en" sz="18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is called the GROWTH FACTOR</a:t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3215892" y="2189645"/>
            <a:ext cx="413100" cy="1869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ckwell"/>
              <a:buNone/>
            </a:pPr>
            <a:endParaRPr sz="1800" b="0" i="0" u="none" strike="noStrike" cap="non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5955042" y="3113995"/>
            <a:ext cx="1494900" cy="5085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ckwell"/>
              <a:buNone/>
            </a:pPr>
            <a:endParaRPr sz="1800" b="0" i="0" u="none" strike="noStrike" cap="non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2267992" y="2827170"/>
            <a:ext cx="1209600" cy="2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(-      ,       )</a:t>
            </a:r>
            <a:endParaRPr/>
          </a:p>
        </p:txBody>
      </p:sp>
      <p:sp>
        <p:nvSpPr>
          <p:cNvPr id="79" name="Google Shape;79;p14"/>
          <p:cNvSpPr txBox="1"/>
          <p:nvPr/>
        </p:nvSpPr>
        <p:spPr>
          <a:xfrm rot="-5400000">
            <a:off x="2419892" y="2856307"/>
            <a:ext cx="275100" cy="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80" name="Google Shape;80;p14"/>
          <p:cNvSpPr txBox="1"/>
          <p:nvPr/>
        </p:nvSpPr>
        <p:spPr>
          <a:xfrm rot="-5400000">
            <a:off x="2724692" y="2856307"/>
            <a:ext cx="275100" cy="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2320742" y="3322195"/>
            <a:ext cx="1146300" cy="2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(      ,       )</a:t>
            </a:r>
            <a:endParaRPr/>
          </a:p>
        </p:txBody>
      </p:sp>
      <p:sp>
        <p:nvSpPr>
          <p:cNvPr id="82" name="Google Shape;82;p14"/>
          <p:cNvSpPr txBox="1"/>
          <p:nvPr/>
        </p:nvSpPr>
        <p:spPr>
          <a:xfrm>
            <a:off x="2409342" y="3351332"/>
            <a:ext cx="275100" cy="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83" name="Google Shape;83;p14"/>
          <p:cNvSpPr txBox="1"/>
          <p:nvPr/>
        </p:nvSpPr>
        <p:spPr>
          <a:xfrm rot="-5400000">
            <a:off x="2714142" y="3351332"/>
            <a:ext cx="275100" cy="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5955042" y="4090645"/>
            <a:ext cx="1209600" cy="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Ex: y = 3</a:t>
            </a:r>
            <a:endParaRPr/>
          </a:p>
        </p:txBody>
      </p:sp>
      <p:sp>
        <p:nvSpPr>
          <p:cNvPr id="85" name="Google Shape;85;p14"/>
          <p:cNvSpPr txBox="1"/>
          <p:nvPr/>
        </p:nvSpPr>
        <p:spPr>
          <a:xfrm>
            <a:off x="6564942" y="4014445"/>
            <a:ext cx="275100" cy="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Calibri"/>
              <a:buNone/>
            </a:pPr>
            <a:r>
              <a:rPr lang="en" sz="12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Exponential Functions</a:t>
            </a:r>
            <a:endParaRPr/>
          </a:p>
        </p:txBody>
      </p:sp>
      <p:pic>
        <p:nvPicPr>
          <p:cNvPr id="91" name="Google Shape;9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92" y="1281176"/>
            <a:ext cx="6565901" cy="317492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/>
          <p:nvPr/>
        </p:nvSpPr>
        <p:spPr>
          <a:xfrm flipH="1">
            <a:off x="4317301" y="1704463"/>
            <a:ext cx="1636991" cy="1094831"/>
          </a:xfrm>
          <a:custGeom>
            <a:avLst/>
            <a:gdLst/>
            <a:ahLst/>
            <a:cxnLst/>
            <a:rect l="l" t="t" r="r" b="b"/>
            <a:pathLst>
              <a:path w="61368" h="40355" extrusionOk="0">
                <a:moveTo>
                  <a:pt x="0" y="40125"/>
                </a:moveTo>
                <a:cubicBezTo>
                  <a:pt x="7474" y="39403"/>
                  <a:pt x="34617" y="42485"/>
                  <a:pt x="44845" y="35798"/>
                </a:cubicBezTo>
                <a:cubicBezTo>
                  <a:pt x="55073" y="29110"/>
                  <a:pt x="58614" y="5966"/>
                  <a:pt x="61368" y="0"/>
                </a:cubicBezTo>
              </a:path>
            </a:pathLst>
          </a:cu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5"/>
          <p:cNvSpPr txBox="1"/>
          <p:nvPr/>
        </p:nvSpPr>
        <p:spPr>
          <a:xfrm>
            <a:off x="4571343" y="4025589"/>
            <a:ext cx="1209600" cy="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decay</a:t>
            </a:r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6257743" y="2527226"/>
            <a:ext cx="1696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b </a:t>
            </a:r>
            <a:r>
              <a:rPr lang="en" sz="18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is called the DECAY FACTOR</a:t>
            </a:r>
            <a:endParaRPr/>
          </a:p>
        </p:txBody>
      </p:sp>
      <p:sp>
        <p:nvSpPr>
          <p:cNvPr id="95" name="Google Shape;95;p15"/>
          <p:cNvSpPr/>
          <p:nvPr/>
        </p:nvSpPr>
        <p:spPr>
          <a:xfrm>
            <a:off x="3315218" y="1282114"/>
            <a:ext cx="760200" cy="2166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ckwell"/>
              <a:buNone/>
            </a:pPr>
            <a:endParaRPr sz="1800" b="0" i="0" u="none" strike="noStrike" cap="non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6239893" y="2582664"/>
            <a:ext cx="1494900" cy="5085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ckwell"/>
              <a:buNone/>
            </a:pPr>
            <a:endParaRPr sz="1800" b="0" i="0" u="none" strike="noStrike" cap="none">
              <a:solidFill>
                <a:srgbClr val="00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2234118" y="2288789"/>
            <a:ext cx="1209600" cy="2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(-      ,       )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 rot="-5400000">
            <a:off x="2386018" y="2317926"/>
            <a:ext cx="275100" cy="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99" name="Google Shape;99;p15"/>
          <p:cNvSpPr txBox="1"/>
          <p:nvPr/>
        </p:nvSpPr>
        <p:spPr>
          <a:xfrm rot="-5400000">
            <a:off x="2690818" y="2317926"/>
            <a:ext cx="275100" cy="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2255218" y="2850289"/>
            <a:ext cx="1146300" cy="2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(      ,       )</a:t>
            </a:r>
            <a:endParaRPr/>
          </a:p>
        </p:txBody>
      </p:sp>
      <p:sp>
        <p:nvSpPr>
          <p:cNvPr id="101" name="Google Shape;101;p15"/>
          <p:cNvSpPr txBox="1"/>
          <p:nvPr/>
        </p:nvSpPr>
        <p:spPr>
          <a:xfrm>
            <a:off x="2343818" y="2879426"/>
            <a:ext cx="275100" cy="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 rot="-5400000">
            <a:off x="2648618" y="2879426"/>
            <a:ext cx="275100" cy="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103" name="Google Shape;103;p15"/>
          <p:cNvSpPr txBox="1"/>
          <p:nvPr/>
        </p:nvSpPr>
        <p:spPr>
          <a:xfrm>
            <a:off x="6382543" y="3413239"/>
            <a:ext cx="1209600" cy="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Calibri"/>
              <a:buNone/>
            </a:pPr>
            <a:r>
              <a:rPr lang="en" sz="18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Ex: y = (⅓)</a:t>
            </a:r>
            <a:endParaRPr/>
          </a:p>
        </p:txBody>
      </p:sp>
      <p:sp>
        <p:nvSpPr>
          <p:cNvPr id="104" name="Google Shape;104;p15"/>
          <p:cNvSpPr txBox="1"/>
          <p:nvPr/>
        </p:nvSpPr>
        <p:spPr>
          <a:xfrm>
            <a:off x="7144843" y="3337039"/>
            <a:ext cx="275100" cy="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Calibri"/>
              <a:buNone/>
            </a:pPr>
            <a:r>
              <a:rPr lang="en" sz="1200" b="1" i="1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Exponential Functions</a:t>
            </a:r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3">
            <a:alphaModFix/>
          </a:blip>
          <a:srcRect l="457"/>
          <a:stretch/>
        </p:blipFill>
        <p:spPr>
          <a:xfrm>
            <a:off x="673325" y="1147225"/>
            <a:ext cx="7797350" cy="373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Compound Interest Review</a:t>
            </a:r>
            <a:endParaRPr/>
          </a:p>
        </p:txBody>
      </p:sp>
      <p:pic>
        <p:nvPicPr>
          <p:cNvPr id="116" name="Google Shape;11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398" y="1065314"/>
            <a:ext cx="9171432" cy="44797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1550"/>
            <a:ext cx="9144001" cy="418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Half Life </a:t>
            </a:r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311700" y="1147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half life of caffeine is 5 hours. A grande Peppermint Mocha has 330 milligrams of caffeine. Let </a:t>
            </a: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Q(t)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denote the amount of caffeine in your system </a:t>
            </a:r>
            <a:r>
              <a:rPr lang="en" i="1"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hours after consuming your grande Peppermint Mocha. For simplicity, assume the entire grande Peppermint Mocha is consumed instantly.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How many milligrams of caffeine will be in your system after 5 hours? After 10 hours? After 15 hours?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lphaLcPeriod"/>
            </a:pP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Qt=Q012t/k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. Find </a:t>
            </a: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Q0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" sz="1800" i="1"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How many milligrams of caffeine will be in your system after 2 hours?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Exponential Problem</a:t>
            </a:r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world population in 2000 was approximately 6.08 billion. The annual rate of increase was about 1.26%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Find the growth factor for the world population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Suppose the rate of increase continues to be 1.26%. Write a function to model the world population.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lphaL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Let x be the number of years past the year 2000. Find the world population in 2010. 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2.6b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Macintosh PowerPoint</Application>
  <PresentationFormat>On-screen Show (16:9)</PresentationFormat>
  <Paragraphs>51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Open Sans</vt:lpstr>
      <vt:lpstr>Rockwell</vt:lpstr>
      <vt:lpstr>Cambria</vt:lpstr>
      <vt:lpstr>Economica</vt:lpstr>
      <vt:lpstr>Times New Roman</vt:lpstr>
      <vt:lpstr>Arial</vt:lpstr>
      <vt:lpstr>Calibri</vt:lpstr>
      <vt:lpstr>Luxe</vt:lpstr>
      <vt:lpstr>Go over quiz</vt:lpstr>
      <vt:lpstr>Exponential Functions</vt:lpstr>
      <vt:lpstr>Exponential Functions</vt:lpstr>
      <vt:lpstr>Exponential Functions</vt:lpstr>
      <vt:lpstr>Compound Interest Review</vt:lpstr>
      <vt:lpstr>PowerPoint Presentation</vt:lpstr>
      <vt:lpstr>Half Life </vt:lpstr>
      <vt:lpstr>Exponential Problem</vt:lpstr>
      <vt:lpstr>Task 2.6b</vt:lpstr>
      <vt:lpstr>Homework: 2.6b Set and 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over quiz</dc:title>
  <cp:lastModifiedBy>Microsoft Office User</cp:lastModifiedBy>
  <cp:revision>1</cp:revision>
  <dcterms:modified xsi:type="dcterms:W3CDTF">2018-10-08T18:48:06Z</dcterms:modified>
</cp:coreProperties>
</file>