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3284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ffc275ce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ffc275ce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4942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ffc275ce5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ffc275ce5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825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ffc275ce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ffc275ce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413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ffc275ce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ffc275ce5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193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fc275ce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fc275ce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23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fc275ce5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fc275ce5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Give examples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Share with partners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Classroom discussion and make poster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00179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ffc275ce5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ffc275ce5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014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ffc275ce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ffc275ce5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18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ffc275ce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ffc275ce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866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ffc275ce5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ffc275ce5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19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0" name="Google Shape;60;p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 rot="-120953">
            <a:off x="457216" y="4025232"/>
            <a:ext cx="8229893" cy="51962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MAth 3 Honors!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HomewoRk</a:t>
            </a:r>
            <a:endParaRPr sz="36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Do Ready &amp; Set on Pages 3-4</a:t>
            </a:r>
            <a:endParaRPr sz="36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Do Set &amp; Go on Pages 8-10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 idx="4294967295"/>
          </p:nvPr>
        </p:nvSpPr>
        <p:spPr>
          <a:xfrm>
            <a:off x="920275" y="2498750"/>
            <a:ext cx="3059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Hello!</a:t>
            </a:r>
            <a:endParaRPr sz="9600"/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500" y="647850"/>
            <a:ext cx="3847800" cy="3847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/>
          </p:nvPr>
        </p:nvSpPr>
        <p:spPr>
          <a:xfrm>
            <a:off x="4236500" y="1351500"/>
            <a:ext cx="3767400" cy="244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Syllabus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Canvas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Attendance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Interactive Notebooks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Everyday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Warm up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Homework Sheet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Sticker Sheet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Remind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Text @8ga4kc to 81010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Email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sgblue@wcpss.net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are your classroom expectations?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/>
        </p:nvSpPr>
        <p:spPr>
          <a:xfrm>
            <a:off x="4139650" y="1835575"/>
            <a:ext cx="3767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Bangers"/>
                <a:ea typeface="Bangers"/>
                <a:cs typeface="Bangers"/>
                <a:sym typeface="Bangers"/>
              </a:rPr>
              <a:t>Flags</a:t>
            </a:r>
            <a:endParaRPr sz="6000">
              <a:solidFill>
                <a:srgbClr val="00000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8595309" y="47499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6</a:t>
            </a:fld>
            <a:endParaRPr sz="1200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 rotWithShape="1">
          <a:blip r:embed="rId3">
            <a:alphaModFix/>
          </a:blip>
          <a:srcRect l="13804" t="9482" r="17513" b="59002"/>
          <a:stretch/>
        </p:blipFill>
        <p:spPr>
          <a:xfrm>
            <a:off x="3803525" y="1326525"/>
            <a:ext cx="4439650" cy="66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417500" y="825000"/>
            <a:ext cx="2802000" cy="36960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ngers"/>
                <a:ea typeface="Bangers"/>
                <a:cs typeface="Bangers"/>
                <a:sym typeface="Bangers"/>
              </a:rPr>
              <a:t>Name:</a:t>
            </a: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ngers"/>
                <a:ea typeface="Bangers"/>
                <a:cs typeface="Bangers"/>
                <a:sym typeface="Bangers"/>
              </a:rPr>
              <a:t>Goal this year:</a:t>
            </a: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ngers"/>
                <a:ea typeface="Bangers"/>
                <a:cs typeface="Bangers"/>
                <a:sym typeface="Bangers"/>
              </a:rPr>
              <a:t>Goal this semester:</a:t>
            </a: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ngers"/>
                <a:ea typeface="Bangers"/>
                <a:cs typeface="Bangers"/>
                <a:sym typeface="Bangers"/>
              </a:rPr>
              <a:t>I’m nervous about…:</a:t>
            </a: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ngers"/>
                <a:ea typeface="Bangers"/>
                <a:cs typeface="Bangers"/>
                <a:sym typeface="Bangers"/>
              </a:rPr>
              <a:t>How Ms. Blue Can Help Reach your goals:</a:t>
            </a:r>
            <a:endParaRPr sz="24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Task 1</a:t>
            </a:r>
            <a:endParaRPr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/>
          <p:nvPr/>
        </p:nvSpPr>
        <p:spPr>
          <a:xfrm>
            <a:off x="947500" y="785050"/>
            <a:ext cx="4656300" cy="3126900"/>
          </a:xfrm>
          <a:prstGeom prst="wedgeEllipseCallout">
            <a:avLst>
              <a:gd name="adj1" fmla="val -36025"/>
              <a:gd name="adj2" fmla="val 73228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Bangers"/>
                <a:ea typeface="Bangers"/>
                <a:cs typeface="Bangers"/>
                <a:sym typeface="Bangers"/>
              </a:rPr>
              <a:t>Task 2</a:t>
            </a:r>
            <a:endParaRPr sz="60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666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0"/>
          <p:cNvPicPr preferRelativeResize="0"/>
          <p:nvPr/>
        </p:nvPicPr>
        <p:blipFill rotWithShape="1">
          <a:blip r:embed="rId3">
            <a:alphaModFix/>
          </a:blip>
          <a:srcRect b="66309"/>
          <a:stretch/>
        </p:blipFill>
        <p:spPr>
          <a:xfrm>
            <a:off x="30613" y="1753046"/>
            <a:ext cx="9082774" cy="186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Macintosh PowerPoint</Application>
  <PresentationFormat>On-screen Show (16:9)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Bangers</vt:lpstr>
      <vt:lpstr>Sniglet</vt:lpstr>
      <vt:lpstr>Jachimo template</vt:lpstr>
      <vt:lpstr>Welcome to MAth 3 Honors!</vt:lpstr>
      <vt:lpstr>Hello!</vt:lpstr>
      <vt:lpstr>Syllabus Canvas Attendance Interactive Notebooks Everyday Warm up Homework Sheet Sticker Sheet</vt:lpstr>
      <vt:lpstr>Communication</vt:lpstr>
      <vt:lpstr>PowerPoint Presentation</vt:lpstr>
      <vt:lpstr>PowerPoint Presentation</vt:lpstr>
      <vt:lpstr>Task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3 Honors!</dc:title>
  <cp:lastModifiedBy>Microsoft Office User</cp:lastModifiedBy>
  <cp:revision>1</cp:revision>
  <dcterms:modified xsi:type="dcterms:W3CDTF">2018-09-27T19:43:14Z</dcterms:modified>
</cp:coreProperties>
</file>