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/>
    <p:restoredTop sz="94677"/>
  </p:normalViewPr>
  <p:slideViewPr>
    <p:cSldViewPr snapToGrid="0" snapToObjects="1">
      <p:cViewPr varScale="1">
        <p:scale>
          <a:sx n="70" d="100"/>
          <a:sy n="70" d="100"/>
        </p:scale>
        <p:origin x="176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29101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42fc3b002_1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42fc3b002_1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4225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42fc3b002_1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442fc3b002_1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2778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442fc3b002_1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442fc3b002_1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540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442fc3b002_1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442fc3b002_1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59898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42fc3b002_1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442fc3b002_1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9753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442fc3b002_1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442fc3b002_1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4258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442fc3b002_1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442fc3b002_1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673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442fc3b002_1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442fc3b002_1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9914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42fc3b002_1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42fc3b002_1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4983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42fc3b002_1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42fc3b002_1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1486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42fc3b002_1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42fc3b002_1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0699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42fc3b002_1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42fc3b002_1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4744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42fc3b002_1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42fc3b002_1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7915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42fc3b002_1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442fc3b002_1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1522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42fc3b002_1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42fc3b002_1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674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42fc3b002_1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42fc3b002_1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364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Warm Up</a:t>
            </a:r>
            <a:endParaRPr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8250" y="1178400"/>
            <a:ext cx="6683599" cy="396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Logarithms to Exponential Equations</a:t>
            </a:r>
            <a:endParaRPr/>
          </a:p>
        </p:txBody>
      </p:sp>
      <p:pic>
        <p:nvPicPr>
          <p:cNvPr id="145" name="Google Shape;14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7900" y="1853850"/>
            <a:ext cx="5236578" cy="2984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Exponential Function</a:t>
            </a:r>
            <a:endParaRPr/>
          </a:p>
        </p:txBody>
      </p:sp>
      <p:pic>
        <p:nvPicPr>
          <p:cNvPr id="151" name="Google Shape;15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450" y="2006250"/>
            <a:ext cx="3990273" cy="298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2123" y="2358738"/>
            <a:ext cx="4119477" cy="2279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Exponential Function Transformations</a:t>
            </a:r>
            <a:endParaRPr/>
          </a:p>
        </p:txBody>
      </p:sp>
      <p:pic>
        <p:nvPicPr>
          <p:cNvPr id="158" name="Google Shape;15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7138" y="1853850"/>
            <a:ext cx="6233318" cy="298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Compound Interest </a:t>
            </a:r>
            <a:endParaRPr/>
          </a:p>
        </p:txBody>
      </p:sp>
      <p:pic>
        <p:nvPicPr>
          <p:cNvPr id="164" name="Google Shape;16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5738" y="1853850"/>
            <a:ext cx="5532525" cy="298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Continuously Compounded</a:t>
            </a:r>
            <a:endParaRPr/>
          </a:p>
        </p:txBody>
      </p:sp>
      <p:pic>
        <p:nvPicPr>
          <p:cNvPr id="170" name="Google Shape;17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6375" y="1990075"/>
            <a:ext cx="6191250" cy="264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Logarithmic Rules</a:t>
            </a:r>
            <a:endParaRPr/>
          </a:p>
        </p:txBody>
      </p:sp>
      <p:pic>
        <p:nvPicPr>
          <p:cNvPr id="176" name="Google Shape;17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6850" y="1941550"/>
            <a:ext cx="6210300" cy="276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Important Exponential Equation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4 Test </a:t>
            </a:r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0475" y="1779800"/>
            <a:ext cx="3778275" cy="283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1/Unit 2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Piecewise functions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Absolute Values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Solving and graphing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Inverses of functions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Varies Directly and Inversely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Compositions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Solving Absolute Values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Solving absolute value equations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Example: -5|3x+4| = 7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Solving and graphing absolute value inequalities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More is “or”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Less is “nest”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Solving and Graphing Absolute Value Inequalities</a:t>
            </a:r>
            <a:endParaRPr sz="2400"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20529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3|9 - 4x| &lt; 11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Example: |2x + 5| &gt; 6</a:t>
            </a:r>
            <a:endParaRPr/>
          </a:p>
        </p:txBody>
      </p:sp>
      <p:pic>
        <p:nvPicPr>
          <p:cNvPr id="113" name="Google Shape;113;p17"/>
          <p:cNvPicPr preferRelativeResize="0"/>
          <p:nvPr/>
        </p:nvPicPr>
        <p:blipFill rotWithShape="1">
          <a:blip r:embed="rId3">
            <a:alphaModFix/>
          </a:blip>
          <a:srcRect l="12893" r="14012"/>
          <a:stretch/>
        </p:blipFill>
        <p:spPr>
          <a:xfrm>
            <a:off x="3186675" y="2078875"/>
            <a:ext cx="2620275" cy="275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7"/>
          <p:cNvPicPr preferRelativeResize="0"/>
          <p:nvPr/>
        </p:nvPicPr>
        <p:blipFill rotWithShape="1">
          <a:blip r:embed="rId3">
            <a:alphaModFix/>
          </a:blip>
          <a:srcRect l="12893" r="14012"/>
          <a:stretch/>
        </p:blipFill>
        <p:spPr>
          <a:xfrm>
            <a:off x="6211275" y="2078875"/>
            <a:ext cx="2620275" cy="275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Inverses of functions</a:t>
            </a:r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I find an inverse?</a:t>
            </a:r>
            <a:endParaRPr/>
          </a:p>
          <a:p>
            <a:pPr marL="457200" lvl="0" indent="-311150" algn="l" rtl="0">
              <a:spcBef>
                <a:spcPts val="160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Switch the x and y value in the equation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Solve for 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Make the range become the new domain of the new equations, and make the domain become the new range of the new equation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Varies Directly/Inversely/Jointly</a:t>
            </a:r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Direct Variation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 = kx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Inverse Variation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 = k/x   or   xy = k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Joint Variation is like </a:t>
            </a:r>
            <a:r>
              <a:rPr lang="en" b="1" u="sng"/>
              <a:t>direct variation</a:t>
            </a:r>
            <a:r>
              <a:rPr lang="en"/>
              <a:t> </a:t>
            </a:r>
            <a:r>
              <a:rPr lang="en" b="1"/>
              <a:t>but involves more than one variable 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 = kxz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Compositions</a:t>
            </a:r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21498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f(g(x))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f(g(2))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133" name="Google Shape;13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5075" y="1889988"/>
            <a:ext cx="4053075" cy="263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3</a:t>
            </a: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Logarithms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Graphing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Converting to Exponential 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Solving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Evaluating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Exponential Functions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Convert to Logarithms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Applications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Compound interest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Half Life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Macintosh PowerPoint</Application>
  <PresentationFormat>On-screen Show (16:9)</PresentationFormat>
  <Paragraphs>54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Lato</vt:lpstr>
      <vt:lpstr>Raleway</vt:lpstr>
      <vt:lpstr>Streamline</vt:lpstr>
      <vt:lpstr>Warm Up</vt:lpstr>
      <vt:lpstr>Unit 4 Test </vt:lpstr>
      <vt:lpstr>Unit 1/Unit 2</vt:lpstr>
      <vt:lpstr>Solving Absolute Values</vt:lpstr>
      <vt:lpstr>Solving and Graphing Absolute Value Inequalities</vt:lpstr>
      <vt:lpstr>Inverses of functions</vt:lpstr>
      <vt:lpstr>Varies Directly/Inversely/Jointly</vt:lpstr>
      <vt:lpstr>Compositions</vt:lpstr>
      <vt:lpstr>Unit 3</vt:lpstr>
      <vt:lpstr>Logarithms to Exponential Equations</vt:lpstr>
      <vt:lpstr>Exponential Function</vt:lpstr>
      <vt:lpstr>Exponential Function Transformations</vt:lpstr>
      <vt:lpstr>Compound Interest </vt:lpstr>
      <vt:lpstr>Continuously Compounded</vt:lpstr>
      <vt:lpstr>Logarithmic Rules</vt:lpstr>
      <vt:lpstr>Important Exponential Equation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cp:lastModifiedBy>Microsoft Office User</cp:lastModifiedBy>
  <cp:revision>1</cp:revision>
  <dcterms:modified xsi:type="dcterms:W3CDTF">2018-10-29T18:32:04Z</dcterms:modified>
</cp:coreProperties>
</file>