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/>
    <p:restoredTop sz="94677"/>
  </p:normalViewPr>
  <p:slideViewPr>
    <p:cSldViewPr snapToGrid="0" snapToObjects="1">
      <p:cViewPr varScale="1">
        <p:scale>
          <a:sx n="70" d="100"/>
          <a:sy n="70" d="100"/>
        </p:scale>
        <p:origin x="1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62317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757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7b8812eeb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7b8812eeb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x^2 + 19x / (x+7)(x+5)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65441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7b8812ee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7b8812ee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= -4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57885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7b8812ee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7b8812ee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= 4, -5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327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7b8812ee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7b8812ee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= 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-4 cannot be a solution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282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7b8812ee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7b8812ee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V.A: x = 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H.A: y = -1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088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7b8812ee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7b8812ee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V.A: x = 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H.A: y =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3242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7b8812eeb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7b8812eeb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V.A: x = -1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H.A: y = 0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4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7b8812ee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7b8812eeb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x/2y^3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0878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7b8812eeb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7b8812eeb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2(x+2)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9352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7b8812eeb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7b8812eeb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(x+2)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cannot equal -3 or 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05384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b8812ee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b8812ee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-(x+1)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cannot equal 1 and -2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9437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7b8812eeb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7b8812eeb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14x-3 / 2(x+2)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cannot equal -2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085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Attack Review Game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Seperate into groups of 4  groups of 5 and 2 groups of 6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will ask the class a review question, all groups should discuss the questions and come up with an answer in case they get called on.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Then I will pick a group at random to answer the question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the group gets the answer correct they get to attack any two castles (by drawing “Xs”)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the group gives the wrong answer, I will attack their castle (by drawing an X)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Once a castle has been attacked 3 times, it is destroyed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Even though you are out you can still get questions right and take out revenge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Simplify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4750" y="2326175"/>
            <a:ext cx="2674511" cy="122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Solve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8088" y="2294525"/>
            <a:ext cx="2247813" cy="125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Solve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938" y="2326175"/>
            <a:ext cx="2908128" cy="122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Solve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8938" y="2294525"/>
            <a:ext cx="3026119" cy="125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Given the following rational expression what is the V.A and H.A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3313" y="2462450"/>
            <a:ext cx="1897375" cy="10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Given the following rational expression what is the V.A and H.A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7475" y="2500275"/>
            <a:ext cx="1769052" cy="10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Given the following rational expression what is the V.A and H.A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7450" y="2500250"/>
            <a:ext cx="1769095" cy="105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Simplify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9100" y="2304200"/>
            <a:ext cx="1305800" cy="124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Simplify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5075" y="2342000"/>
            <a:ext cx="1933840" cy="120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Simplify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0063" y="2373650"/>
            <a:ext cx="3383875" cy="11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Simplify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4825" y="2294525"/>
            <a:ext cx="3454344" cy="125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Simplify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1225" y="2342000"/>
            <a:ext cx="3341562" cy="120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Macintosh PowerPoint</Application>
  <PresentationFormat>On-screen Show (16:9)</PresentationFormat>
  <Paragraphs>39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Oswald</vt:lpstr>
      <vt:lpstr>Montserrat</vt:lpstr>
      <vt:lpstr>Arial</vt:lpstr>
      <vt:lpstr>Playfair Display</vt:lpstr>
      <vt:lpstr>Pop</vt:lpstr>
      <vt:lpstr>Attack Review Game</vt:lpstr>
      <vt:lpstr>Given the following rational expression what is the V.A and H.A  </vt:lpstr>
      <vt:lpstr>Given the following rational expression what is the V.A and H.A  </vt:lpstr>
      <vt:lpstr>Given the following rational expression what is the V.A and H.A  </vt:lpstr>
      <vt:lpstr>Simplify </vt:lpstr>
      <vt:lpstr>Simplify </vt:lpstr>
      <vt:lpstr>Simplify  </vt:lpstr>
      <vt:lpstr>Simplify  </vt:lpstr>
      <vt:lpstr>Simplify  </vt:lpstr>
      <vt:lpstr>Simplify  </vt:lpstr>
      <vt:lpstr>Solve  </vt:lpstr>
      <vt:lpstr>Solve  </vt:lpstr>
      <vt:lpstr>Solve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Attack Review Game</dc:title>
  <cp:lastModifiedBy>Microsoft Office User</cp:lastModifiedBy>
  <cp:revision>1</cp:revision>
  <dcterms:modified xsi:type="dcterms:W3CDTF">2018-11-08T01:03:43Z</dcterms:modified>
</cp:coreProperties>
</file>