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7"/>
  </p:normalViewPr>
  <p:slideViewPr>
    <p:cSldViewPr snapToGrid="0" snapToObjects="1">
      <p:cViewPr varScale="1">
        <p:scale>
          <a:sx n="54" d="100"/>
          <a:sy n="54" d="100"/>
        </p:scale>
        <p:origin x="2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and go over homework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A cable company with a reputation for poor customer service is losing subscribers </a:t>
            </a:r>
            <a:r>
              <a:rPr lang="en-US" sz="3600" dirty="0" smtClean="0"/>
              <a:t>at a </a:t>
            </a:r>
            <a:r>
              <a:rPr lang="en-US" sz="3600" dirty="0"/>
              <a:t>rate of approximately 3% per year. The company had 2 million subscribers at the start of 2014. Write the equation.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9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Convert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2</m:t>
                          </m:r>
                        </m:e>
                      </m:func>
                      <m:r>
                        <a:rPr lang="en-US" sz="36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59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600" dirty="0" smtClean="0"/>
                  <a:t>Convert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charset="0"/>
                        </a:rPr>
                        <m:t>=45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5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How much money will you have in 6 months if you invest $1000 at 3% compounded monthly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7643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Simplify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36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66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Selenium-83 has a half-life of 25 minutes. How many minutes would it take for a 10.0mg sample to decay and have only 1.25mg of it remain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452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bear population increase at a rate of 2% per year. There are 1573 bears this year. Write a function that models the bear population. How many bears will there be in 10 years?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706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600" dirty="0" smtClean="0"/>
                  <a:t>Convert to exponential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11</m:t>
                          </m:r>
                        </m:e>
                      </m:func>
                      <m:r>
                        <a:rPr lang="en-US" sz="3600" b="0" i="1" smtClean="0">
                          <a:latin typeface="Cambria Math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59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600" dirty="0" smtClean="0"/>
                  <a:t>Convert to Log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r>
                        <a:rPr lang="en-US" sz="3600" b="0" i="1" smtClean="0">
                          <a:latin typeface="Cambria Math" charset="0"/>
                        </a:rPr>
                        <m:t>=12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31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Solve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charset="0"/>
                        </a:rPr>
                        <m:t>−2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−10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charset="0"/>
                            </a:rPr>
                            <m:t>−1=−1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37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Solve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charset="0"/>
                        </a:rPr>
                        <m:t>−10+5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−2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charset="0"/>
                            </a:rPr>
                            <m:t>=10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79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How much money will you have in 8 years if you invest $4000 at 3.5% compounded quarterly?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3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Simplify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360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(−</m:t>
                                  </m:r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38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The half-life of isotope x is 2 years. How many years would it take for a 4.0mg sample of X to decay and have only 0.50mg of it remain?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139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</TotalTime>
  <Words>228</Words>
  <Application>Microsoft Macintosh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Cambria Math</vt:lpstr>
      <vt:lpstr>Franklin Gothic Book</vt:lpstr>
      <vt:lpstr>Crop</vt:lpstr>
      <vt:lpstr>Check and go over homework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and go over homework </dc:title>
  <dc:creator>Microsoft Office User</dc:creator>
  <cp:lastModifiedBy>Microsoft Office User</cp:lastModifiedBy>
  <cp:revision>2</cp:revision>
  <dcterms:created xsi:type="dcterms:W3CDTF">2018-10-10T01:43:58Z</dcterms:created>
  <dcterms:modified xsi:type="dcterms:W3CDTF">2018-10-10T02:00:38Z</dcterms:modified>
</cp:coreProperties>
</file>