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/>
    <p:restoredTop sz="94677"/>
  </p:normalViewPr>
  <p:slideViewPr>
    <p:cSldViewPr snapToGrid="0" snapToObjects="1">
      <p:cViewPr varScale="1">
        <p:scale>
          <a:sx n="97" d="100"/>
          <a:sy n="97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127E-1564-D44B-A1DA-B5942728C78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250781-3267-0F40-B3AA-8583A2388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127E-1564-D44B-A1DA-B5942728C78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0781-3267-0F40-B3AA-8583A2388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127E-1564-D44B-A1DA-B5942728C78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0781-3267-0F40-B3AA-8583A2388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3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127E-1564-D44B-A1DA-B5942728C78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0781-3267-0F40-B3AA-8583A2388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067127E-1564-D44B-A1DA-B5942728C78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250781-3267-0F40-B3AA-8583A2388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6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127E-1564-D44B-A1DA-B5942728C78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0781-3267-0F40-B3AA-8583A2388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0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127E-1564-D44B-A1DA-B5942728C78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0781-3267-0F40-B3AA-8583A2388A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0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127E-1564-D44B-A1DA-B5942728C78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0781-3267-0F40-B3AA-8583A2388A1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0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127E-1564-D44B-A1DA-B5942728C78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0781-3267-0F40-B3AA-8583A2388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8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127E-1564-D44B-A1DA-B5942728C78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0781-3267-0F40-B3AA-8583A2388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6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127E-1564-D44B-A1DA-B5942728C785}" type="datetimeFigureOut">
              <a:rPr lang="en-US" smtClean="0"/>
              <a:t>10/2/18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0781-3267-0F40-B3AA-8583A2388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7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067127E-1564-D44B-A1DA-B5942728C785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250781-3267-0F40-B3AA-8583A2388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8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Solving Exponential &amp; logarithmic Equations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09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hape 257"/>
          <p:cNvSpPr/>
          <p:nvPr/>
        </p:nvSpPr>
        <p:spPr>
          <a:xfrm>
            <a:off x="1069848" y="2093976"/>
            <a:ext cx="8153700" cy="385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Solve the following equation for </a:t>
            </a:r>
            <a:r>
              <a:rPr lang="en" sz="2400" i="1">
                <a:solidFill>
                  <a:srgbClr val="1132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</p:txBody>
      </p:sp>
      <p:sp>
        <p:nvSpPr>
          <p:cNvPr id="5" name="Shape 259"/>
          <p:cNvSpPr txBox="1"/>
          <p:nvPr/>
        </p:nvSpPr>
        <p:spPr>
          <a:xfrm>
            <a:off x="5463249" y="2000750"/>
            <a:ext cx="3553500" cy="69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200"/>
              </a:spcBef>
              <a:buNone/>
            </a:pP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ln(5x-1) = ln(x+7)</a:t>
            </a:r>
          </a:p>
        </p:txBody>
      </p:sp>
    </p:spTree>
    <p:extLst>
      <p:ext uri="{BB962C8B-B14F-4D97-AF65-F5344CB8AC3E}">
        <p14:creationId xmlns:p14="http://schemas.microsoft.com/office/powerpoint/2010/main" val="1761802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hape 271"/>
          <p:cNvSpPr/>
          <p:nvPr/>
        </p:nvSpPr>
        <p:spPr>
          <a:xfrm>
            <a:off x="1069848" y="2093976"/>
            <a:ext cx="8153700" cy="385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Solve the following equation for </a:t>
            </a:r>
            <a:r>
              <a:rPr lang="en" sz="2400" i="1">
                <a:solidFill>
                  <a:srgbClr val="1132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</p:txBody>
      </p:sp>
      <p:sp>
        <p:nvSpPr>
          <p:cNvPr id="5" name="Shape 272"/>
          <p:cNvSpPr txBox="1"/>
          <p:nvPr/>
        </p:nvSpPr>
        <p:spPr>
          <a:xfrm>
            <a:off x="5424711" y="1946288"/>
            <a:ext cx="3561600" cy="88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300"/>
              </a:spcBef>
              <a:buNone/>
            </a:pP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log</a:t>
            </a:r>
            <a:r>
              <a:rPr lang="en" sz="3000" baseline="-25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(3x + 1) = 2</a:t>
            </a:r>
          </a:p>
        </p:txBody>
      </p:sp>
    </p:spTree>
    <p:extLst>
      <p:ext uri="{BB962C8B-B14F-4D97-AF65-F5344CB8AC3E}">
        <p14:creationId xmlns:p14="http://schemas.microsoft.com/office/powerpoint/2010/main" val="1675245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hape 285"/>
          <p:cNvSpPr/>
          <p:nvPr/>
        </p:nvSpPr>
        <p:spPr>
          <a:xfrm>
            <a:off x="1069848" y="2093976"/>
            <a:ext cx="8153700" cy="385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Solve the following equation for </a:t>
            </a:r>
            <a:r>
              <a:rPr lang="en" sz="2400" i="1">
                <a:solidFill>
                  <a:srgbClr val="1132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</p:txBody>
      </p:sp>
      <p:sp>
        <p:nvSpPr>
          <p:cNvPr id="5" name="Shape 287"/>
          <p:cNvSpPr txBox="1"/>
          <p:nvPr/>
        </p:nvSpPr>
        <p:spPr>
          <a:xfrm>
            <a:off x="5463248" y="2000750"/>
            <a:ext cx="3553500" cy="69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200"/>
              </a:spcBef>
              <a:buNone/>
            </a:pP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log5x + log(x-1)=2</a:t>
            </a:r>
          </a:p>
        </p:txBody>
      </p:sp>
    </p:spTree>
    <p:extLst>
      <p:ext uri="{BB962C8B-B14F-4D97-AF65-F5344CB8AC3E}">
        <p14:creationId xmlns:p14="http://schemas.microsoft.com/office/powerpoint/2010/main" val="1299351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4" name="Shape 299"/>
          <p:cNvSpPr/>
          <p:nvPr/>
        </p:nvSpPr>
        <p:spPr>
          <a:xfrm>
            <a:off x="1069848" y="2093976"/>
            <a:ext cx="8153700" cy="385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Solve the following equation for </a:t>
            </a:r>
            <a:r>
              <a:rPr lang="en" sz="2400" i="1">
                <a:solidFill>
                  <a:srgbClr val="1132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</p:txBody>
      </p:sp>
      <p:sp>
        <p:nvSpPr>
          <p:cNvPr id="5" name="Shape 300"/>
          <p:cNvSpPr txBox="1"/>
          <p:nvPr/>
        </p:nvSpPr>
        <p:spPr>
          <a:xfrm>
            <a:off x="5424710" y="1946288"/>
            <a:ext cx="3561600" cy="88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300"/>
              </a:spcBef>
              <a:buNone/>
            </a:pP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log</a:t>
            </a:r>
            <a:r>
              <a:rPr lang="en" sz="3000" baseline="-25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x + log</a:t>
            </a:r>
            <a:r>
              <a:rPr lang="en" sz="3000" baseline="-25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(x-7) = 3</a:t>
            </a:r>
          </a:p>
        </p:txBody>
      </p:sp>
    </p:spTree>
    <p:extLst>
      <p:ext uri="{BB962C8B-B14F-4D97-AF65-F5344CB8AC3E}">
        <p14:creationId xmlns:p14="http://schemas.microsoft.com/office/powerpoint/2010/main" val="576545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091" y="2538719"/>
            <a:ext cx="10058400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Homework </a:t>
            </a:r>
            <a:br>
              <a:rPr lang="en-US" dirty="0" smtClean="0"/>
            </a:br>
            <a:r>
              <a:rPr lang="en-US" dirty="0" smtClean="0"/>
              <a:t>Page 20-21 ONLY ODDS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hape 109"/>
              <p:cNvSpPr/>
              <p:nvPr/>
            </p:nvSpPr>
            <p:spPr>
              <a:xfrm>
                <a:off x="1069848" y="1848317"/>
                <a:ext cx="8153700" cy="38571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 sz="2400" dirty="0" smtClean="0">
                    <a:latin typeface="Calibri"/>
                    <a:ea typeface="Calibri"/>
                    <a:cs typeface="Calibri"/>
                    <a:sym typeface="Calibri"/>
                  </a:rPr>
                  <a:t>Solve the following equations:</a:t>
                </a:r>
              </a:p>
              <a:p>
                <a:pPr marL="457200" lvl="0" indent="-381000" rtl="0">
                  <a:spcBef>
                    <a:spcPts val="0"/>
                  </a:spcBef>
                  <a:buSzPct val="100000"/>
                  <a:buFont typeface="Calibri"/>
                  <a:buAutoNum type="arabicPeriod"/>
                </a:pPr>
                <a:r>
                  <a:rPr lang="en" sz="2400" dirty="0">
                    <a:latin typeface="Calibri"/>
                    <a:ea typeface="Calibri"/>
                    <a:cs typeface="Calibri"/>
                    <a:sym typeface="Calibri"/>
                  </a:rPr>
                  <a:t>log 0.01 = m</a:t>
                </a:r>
              </a:p>
              <a:p>
                <a:pPr lvl="0" rtl="0">
                  <a:spcBef>
                    <a:spcPts val="0"/>
                  </a:spcBef>
                  <a:buNone/>
                </a:pPr>
                <a:endParaRPr lang="en" sz="2400" dirty="0"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76200" lvl="0" rtl="0">
                  <a:spcBef>
                    <a:spcPts val="0"/>
                  </a:spcBef>
                  <a:buSzPct val="100000"/>
                </a:pPr>
                <a:r>
                  <a:rPr lang="en-US" sz="2400" dirty="0" smtClean="0">
                    <a:ea typeface="Calibri"/>
                    <a:cs typeface="Calibri"/>
                    <a:sym typeface="Calibri"/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" sz="2400" i="1" smtClean="0">
                            <a:latin typeface="Cambria Math" charset="0"/>
                            <a:ea typeface="Calibri"/>
                            <a:cs typeface="Calibri"/>
                            <a:sym typeface="Calibri"/>
                          </a:rPr>
                        </m:ctrlPr>
                      </m:sSupPr>
                      <m:e>
                        <m:r>
                          <a:rPr lang="en" sz="2400" b="0" i="1" smtClean="0">
                            <a:latin typeface="Cambria Math" charset="0"/>
                            <a:ea typeface="Calibri"/>
                            <a:cs typeface="Calibri"/>
                            <a:sym typeface="Calibri"/>
                          </a:rPr>
                          <m:t>5</m:t>
                        </m:r>
                      </m:e>
                      <m:sup>
                        <m:r>
                          <a:rPr lang="en-US" sz="2400" b="0" i="1" smtClean="0">
                            <a:latin typeface="Cambria Math" charset="0"/>
                            <a:ea typeface="Calibri"/>
                            <a:cs typeface="Calibri"/>
                            <a:sym typeface="Calibri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" sz="2400" dirty="0" smtClean="0">
                    <a:latin typeface="Calibri"/>
                    <a:ea typeface="Calibri"/>
                    <a:cs typeface="Calibri"/>
                    <a:sym typeface="Calibri"/>
                  </a:rPr>
                  <a:t>   </a:t>
                </a:r>
                <a:r>
                  <a:rPr lang="en" sz="2400" dirty="0">
                    <a:latin typeface="Calibri"/>
                    <a:ea typeface="Calibri"/>
                    <a:cs typeface="Calibri"/>
                    <a:sym typeface="Calibri"/>
                  </a:rPr>
                  <a:t>= 30</a:t>
                </a:r>
              </a:p>
              <a:p>
                <a:pPr marL="76200" lvl="0" rtl="0">
                  <a:spcBef>
                    <a:spcPts val="0"/>
                  </a:spcBef>
                  <a:buSzPct val="100000"/>
                </a:pPr>
                <a:endParaRPr lang="en-US" sz="2400" dirty="0"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76200" lvl="0" rtl="0">
                  <a:spcBef>
                    <a:spcPts val="0"/>
                  </a:spcBef>
                  <a:buSzPct val="100000"/>
                </a:pPr>
                <a:r>
                  <a:rPr lang="en-US" sz="2400" smtClean="0">
                    <a:latin typeface="Calibri"/>
                    <a:ea typeface="Calibri"/>
                    <a:cs typeface="Calibri"/>
                    <a:sym typeface="Calibri"/>
                  </a:rPr>
                  <a:t>3. </a:t>
                </a:r>
                <a:r>
                  <a:rPr lang="en" sz="2400" smtClean="0">
                    <a:latin typeface="Calibri"/>
                    <a:ea typeface="Calibri"/>
                    <a:cs typeface="Calibri"/>
                    <a:sym typeface="Calibri"/>
                  </a:rPr>
                  <a:t>(3x </a:t>
                </a:r>
                <a:r>
                  <a:rPr lang="en" sz="2400" dirty="0">
                    <a:latin typeface="Calibri"/>
                    <a:ea typeface="Calibri"/>
                    <a:cs typeface="Calibri"/>
                    <a:sym typeface="Calibri"/>
                  </a:rPr>
                  <a:t>- 2 - 2x)   = -4x + 13</a:t>
                </a:r>
              </a:p>
              <a:p>
                <a:pPr lvl="0" rtl="0">
                  <a:spcBef>
                    <a:spcPts val="0"/>
                  </a:spcBef>
                  <a:buNone/>
                </a:pPr>
                <a:endParaRPr lang="en" sz="2400" dirty="0"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>
                  <a:spcBef>
                    <a:spcPts val="0"/>
                  </a:spcBef>
                  <a:buNone/>
                </a:pPr>
                <a:endParaRPr sz="2400" dirty="0"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4" name="Shap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48" y="1848317"/>
                <a:ext cx="8153700" cy="3857100"/>
              </a:xfrm>
              <a:prstGeom prst="rect">
                <a:avLst/>
              </a:prstGeom>
              <a:blipFill rotWithShape="0">
                <a:blip r:embed="rId2"/>
                <a:stretch>
                  <a:fillRect l="-11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hape 113"/>
          <p:cNvSpPr txBox="1"/>
          <p:nvPr/>
        </p:nvSpPr>
        <p:spPr>
          <a:xfrm>
            <a:off x="3309152" y="2578653"/>
            <a:ext cx="1638300" cy="508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>
                <a:solidFill>
                  <a:srgbClr val="FF0000"/>
                </a:solidFill>
              </a:rPr>
              <a:t>m = -2</a:t>
            </a:r>
          </a:p>
        </p:txBody>
      </p:sp>
      <p:sp>
        <p:nvSpPr>
          <p:cNvPr id="6" name="Shape 114"/>
          <p:cNvSpPr txBox="1"/>
          <p:nvPr/>
        </p:nvSpPr>
        <p:spPr>
          <a:xfrm>
            <a:off x="2845421" y="3317580"/>
            <a:ext cx="1638300" cy="508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>
                <a:solidFill>
                  <a:srgbClr val="FF0000"/>
                </a:solidFill>
              </a:rPr>
              <a:t>p = 2.11</a:t>
            </a:r>
          </a:p>
        </p:txBody>
      </p:sp>
      <p:sp>
        <p:nvSpPr>
          <p:cNvPr id="7" name="Shape 115"/>
          <p:cNvSpPr txBox="1"/>
          <p:nvPr/>
        </p:nvSpPr>
        <p:spPr>
          <a:xfrm>
            <a:off x="4612377" y="4130081"/>
            <a:ext cx="1638300" cy="508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>
                <a:solidFill>
                  <a:srgbClr val="FF0000"/>
                </a:solidFill>
              </a:rPr>
              <a:t>x = -3, 3</a:t>
            </a:r>
          </a:p>
        </p:txBody>
      </p:sp>
    </p:spTree>
    <p:extLst>
      <p:ext uri="{BB962C8B-B14F-4D97-AF65-F5344CB8AC3E}">
        <p14:creationId xmlns:p14="http://schemas.microsoft.com/office/powerpoint/2010/main" val="2844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exponential &amp; Logarithmic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You will need to take notes!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8925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hape 173"/>
          <p:cNvSpPr/>
          <p:nvPr/>
        </p:nvSpPr>
        <p:spPr>
          <a:xfrm>
            <a:off x="1069848" y="2093976"/>
            <a:ext cx="8153700" cy="385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Solve the following equation for </a:t>
            </a:r>
            <a:r>
              <a:rPr lang="en" sz="2400" i="1">
                <a:solidFill>
                  <a:srgbClr val="1132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</p:txBody>
      </p:sp>
      <p:sp>
        <p:nvSpPr>
          <p:cNvPr id="5" name="Shape 175"/>
          <p:cNvSpPr txBox="1"/>
          <p:nvPr/>
        </p:nvSpPr>
        <p:spPr>
          <a:xfrm>
            <a:off x="5593877" y="2093976"/>
            <a:ext cx="1821600" cy="69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300"/>
              </a:spcBef>
              <a:buNone/>
            </a:pP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" sz="3000" baseline="30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3x</a:t>
            </a: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 = 8</a:t>
            </a:r>
            <a:r>
              <a:rPr lang="en" sz="3000" baseline="30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x+1</a:t>
            </a:r>
          </a:p>
        </p:txBody>
      </p:sp>
    </p:spTree>
    <p:extLst>
      <p:ext uri="{BB962C8B-B14F-4D97-AF65-F5344CB8AC3E}">
        <p14:creationId xmlns:p14="http://schemas.microsoft.com/office/powerpoint/2010/main" val="38151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4" name="Shape 187"/>
          <p:cNvSpPr/>
          <p:nvPr/>
        </p:nvSpPr>
        <p:spPr>
          <a:xfrm>
            <a:off x="1069848" y="2093976"/>
            <a:ext cx="8153700" cy="385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Solve the following equation for </a:t>
            </a:r>
            <a:r>
              <a:rPr lang="en" sz="2400" i="1">
                <a:solidFill>
                  <a:srgbClr val="1132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</p:txBody>
      </p:sp>
      <p:sp>
        <p:nvSpPr>
          <p:cNvPr id="5" name="Shape 189"/>
          <p:cNvSpPr txBox="1"/>
          <p:nvPr/>
        </p:nvSpPr>
        <p:spPr>
          <a:xfrm>
            <a:off x="5490025" y="1959351"/>
            <a:ext cx="1883100" cy="88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300"/>
              </a:spcBef>
              <a:buNone/>
            </a:pP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" sz="3000" baseline="30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4x</a:t>
            </a: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 = 32</a:t>
            </a:r>
            <a:r>
              <a:rPr lang="en" sz="3000" baseline="30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x-1</a:t>
            </a:r>
          </a:p>
        </p:txBody>
      </p:sp>
    </p:spTree>
    <p:extLst>
      <p:ext uri="{BB962C8B-B14F-4D97-AF65-F5344CB8AC3E}">
        <p14:creationId xmlns:p14="http://schemas.microsoft.com/office/powerpoint/2010/main" val="149670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hape 201"/>
          <p:cNvSpPr/>
          <p:nvPr/>
        </p:nvSpPr>
        <p:spPr>
          <a:xfrm>
            <a:off x="1069848" y="2093976"/>
            <a:ext cx="8153700" cy="385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Solve the following equation for </a:t>
            </a:r>
            <a:r>
              <a:rPr lang="en" sz="2400" i="1">
                <a:solidFill>
                  <a:srgbClr val="1132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</p:txBody>
      </p:sp>
      <p:sp>
        <p:nvSpPr>
          <p:cNvPr id="5" name="Shape 203"/>
          <p:cNvSpPr txBox="1"/>
          <p:nvPr/>
        </p:nvSpPr>
        <p:spPr>
          <a:xfrm>
            <a:off x="5437122" y="2000750"/>
            <a:ext cx="1821600" cy="69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200"/>
              </a:spcBef>
              <a:buNone/>
            </a:pP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" sz="3000" baseline="30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 = 7</a:t>
            </a:r>
          </a:p>
        </p:txBody>
      </p:sp>
    </p:spTree>
    <p:extLst>
      <p:ext uri="{BB962C8B-B14F-4D97-AF65-F5344CB8AC3E}">
        <p14:creationId xmlns:p14="http://schemas.microsoft.com/office/powerpoint/2010/main" val="179073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4" name="Shape 215"/>
          <p:cNvSpPr/>
          <p:nvPr/>
        </p:nvSpPr>
        <p:spPr>
          <a:xfrm>
            <a:off x="1069848" y="2093976"/>
            <a:ext cx="8153700" cy="385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Solve the following equation for </a:t>
            </a:r>
            <a:r>
              <a:rPr lang="en" sz="2400" i="1">
                <a:solidFill>
                  <a:srgbClr val="1132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</p:txBody>
      </p:sp>
      <p:sp>
        <p:nvSpPr>
          <p:cNvPr id="5" name="Shape 217"/>
          <p:cNvSpPr txBox="1"/>
          <p:nvPr/>
        </p:nvSpPr>
        <p:spPr>
          <a:xfrm>
            <a:off x="5503088" y="1959351"/>
            <a:ext cx="1883100" cy="88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300"/>
              </a:spcBef>
              <a:buNone/>
            </a:pP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" sz="3000" baseline="30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 = 15</a:t>
            </a:r>
          </a:p>
        </p:txBody>
      </p:sp>
    </p:spTree>
    <p:extLst>
      <p:ext uri="{BB962C8B-B14F-4D97-AF65-F5344CB8AC3E}">
        <p14:creationId xmlns:p14="http://schemas.microsoft.com/office/powerpoint/2010/main" val="133750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hape 229"/>
          <p:cNvSpPr/>
          <p:nvPr/>
        </p:nvSpPr>
        <p:spPr>
          <a:xfrm>
            <a:off x="1069848" y="2093976"/>
            <a:ext cx="8153700" cy="385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Solve the following equation for </a:t>
            </a:r>
            <a:r>
              <a:rPr lang="en" sz="2400" i="1">
                <a:solidFill>
                  <a:srgbClr val="1132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</p:txBody>
      </p:sp>
      <p:sp>
        <p:nvSpPr>
          <p:cNvPr id="5" name="Shape 231"/>
          <p:cNvSpPr txBox="1"/>
          <p:nvPr/>
        </p:nvSpPr>
        <p:spPr>
          <a:xfrm>
            <a:off x="5437123" y="2093976"/>
            <a:ext cx="2328000" cy="69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200"/>
              </a:spcBef>
              <a:buNone/>
            </a:pP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en" sz="3000" baseline="30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2x-3</a:t>
            </a: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+4 = 21</a:t>
            </a:r>
          </a:p>
        </p:txBody>
      </p:sp>
    </p:spTree>
    <p:extLst>
      <p:ext uri="{BB962C8B-B14F-4D97-AF65-F5344CB8AC3E}">
        <p14:creationId xmlns:p14="http://schemas.microsoft.com/office/powerpoint/2010/main" val="1590328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4" name="Shape 243"/>
          <p:cNvSpPr/>
          <p:nvPr/>
        </p:nvSpPr>
        <p:spPr>
          <a:xfrm>
            <a:off x="1069848" y="2093976"/>
            <a:ext cx="8153700" cy="385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Solve the following equation for </a:t>
            </a:r>
            <a:r>
              <a:rPr lang="en" sz="2400" i="1">
                <a:solidFill>
                  <a:srgbClr val="11323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r>
              <a:rPr lang="en" sz="24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</p:txBody>
      </p:sp>
      <p:sp>
        <p:nvSpPr>
          <p:cNvPr id="5" name="Shape 245"/>
          <p:cNvSpPr txBox="1"/>
          <p:nvPr/>
        </p:nvSpPr>
        <p:spPr>
          <a:xfrm>
            <a:off x="5450837" y="1907100"/>
            <a:ext cx="2364000" cy="88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300"/>
              </a:spcBef>
              <a:buNone/>
            </a:pP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" sz="3000" baseline="30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x+2</a:t>
            </a:r>
            <a:r>
              <a:rPr lang="en" sz="3000">
                <a:solidFill>
                  <a:srgbClr val="11323B"/>
                </a:solidFill>
                <a:latin typeface="Calibri"/>
                <a:ea typeface="Calibri"/>
                <a:cs typeface="Calibri"/>
                <a:sym typeface="Calibri"/>
              </a:rPr>
              <a:t> + 3 = 25</a:t>
            </a:r>
          </a:p>
        </p:txBody>
      </p:sp>
    </p:spTree>
    <p:extLst>
      <p:ext uri="{BB962C8B-B14F-4D97-AF65-F5344CB8AC3E}">
        <p14:creationId xmlns:p14="http://schemas.microsoft.com/office/powerpoint/2010/main" val="114861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230</TotalTime>
  <Words>174</Words>
  <Application>Microsoft Macintosh PowerPoint</Application>
  <PresentationFormat>Widescreen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Cambria Math</vt:lpstr>
      <vt:lpstr>Rockwell</vt:lpstr>
      <vt:lpstr>Rockwell Condensed</vt:lpstr>
      <vt:lpstr>Rockwell Extra Bold</vt:lpstr>
      <vt:lpstr>Times New Roman</vt:lpstr>
      <vt:lpstr>Wingdings</vt:lpstr>
      <vt:lpstr>Wood Type</vt:lpstr>
      <vt:lpstr>Solving Exponential &amp; logarithmic Equations</vt:lpstr>
      <vt:lpstr>Warm Up</vt:lpstr>
      <vt:lpstr>Solving exponential &amp; Logarithmic equations</vt:lpstr>
      <vt:lpstr>Example</vt:lpstr>
      <vt:lpstr>You try!</vt:lpstr>
      <vt:lpstr>Example</vt:lpstr>
      <vt:lpstr>You try!</vt:lpstr>
      <vt:lpstr>Example</vt:lpstr>
      <vt:lpstr>You try!</vt:lpstr>
      <vt:lpstr>example</vt:lpstr>
      <vt:lpstr>example</vt:lpstr>
      <vt:lpstr>example</vt:lpstr>
      <vt:lpstr>You try!</vt:lpstr>
      <vt:lpstr>Homework  Page 20-21 ONLY ODDS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Exponential &amp; logarithmic Equations</dc:title>
  <dc:creator>Microsoft Office User</dc:creator>
  <cp:lastModifiedBy>Microsoft Office User</cp:lastModifiedBy>
  <cp:revision>7</cp:revision>
  <dcterms:created xsi:type="dcterms:W3CDTF">2018-01-11T18:15:19Z</dcterms:created>
  <dcterms:modified xsi:type="dcterms:W3CDTF">2018-10-02T18:30:49Z</dcterms:modified>
</cp:coreProperties>
</file>