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77"/>
  </p:normalViewPr>
  <p:slideViewPr>
    <p:cSldViewPr snapToGrid="0" snapToObjects="1">
      <p:cViewPr varScale="1">
        <p:scale>
          <a:sx n="68" d="100"/>
          <a:sy n="68" d="100"/>
        </p:scale>
        <p:origin x="200" y="1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8336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95a3395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95a3395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7347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95a339597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95a339597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AAS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2747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95a339597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95a339597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ASA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5073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95a339597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95a339597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X=7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0484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95a339597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495a339597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(x-4)^2 + (x+8)^2 = 36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097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95a339597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95a339597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circumcenter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128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95a339597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495a339597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1724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95a339597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495a339597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True	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55628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495a339597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495a339597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true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08944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95a339597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95a339597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median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0770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95a33959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95a33959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Symmetric Property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4925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95a339597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95a339597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Transitive Property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02101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95a339597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95a339597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Vertical Angles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64824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95a339597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95a339597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180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27941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95a339597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95a339597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X=23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7558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95a339597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95a339597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Substitution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6941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95a339597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95a339597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37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78732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95a339597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95a339597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X=45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3653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Attack Review Game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-"/>
            </a:pPr>
            <a:r>
              <a:rPr lang="en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Seperate into groups of 4  groups of 5 and 2 groups of 6 </a:t>
            </a: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-"/>
            </a:pPr>
            <a:r>
              <a:rPr lang="en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 will ask the class a review question, all groups should discuss the questions and come up with an answer in case they get called on. </a:t>
            </a: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-"/>
            </a:pPr>
            <a:r>
              <a:rPr lang="en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Then I will pick a group at random to answer the question</a:t>
            </a: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-"/>
            </a:pPr>
            <a:r>
              <a:rPr lang="en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If the group gets the answer correct they get to attack any two castles (by drawing “Xs”)</a:t>
            </a: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-"/>
            </a:pPr>
            <a:r>
              <a:rPr lang="en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If the group gives the wrong answer, I will attack their castle (by drawing an X)</a:t>
            </a: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layfair Display"/>
              <a:buChar char="-"/>
            </a:pPr>
            <a:r>
              <a:rPr lang="en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Once a castle has been attacked 3 times, it is destroyed</a:t>
            </a: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layfair Display"/>
              <a:buChar char="-"/>
            </a:pPr>
            <a:r>
              <a:rPr lang="en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Even though you are out you can still get questions right and take out revenge</a:t>
            </a:r>
            <a:endParaRPr>
              <a:solidFill>
                <a:srgbClr val="00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321925" y="234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Determine whether each pair of triangles is congruent. If so, </a:t>
            </a:r>
            <a:r>
              <a:rPr lang="en" sz="3000" u="sng"/>
              <a:t>write a congruence statement</a:t>
            </a:r>
            <a:r>
              <a:rPr lang="en" sz="3000"/>
              <a:t> and explain why the triangles are congruent. If it is not possible, write not possible</a:t>
            </a:r>
            <a:endParaRPr sz="3000"/>
          </a:p>
        </p:txBody>
      </p:sp>
      <p:pic>
        <p:nvPicPr>
          <p:cNvPr id="113" name="Google Shape;11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7725" y="1592500"/>
            <a:ext cx="4656275" cy="232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321925" y="234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Determine whether each pair of triangles is congruent. If so, </a:t>
            </a:r>
            <a:r>
              <a:rPr lang="en" sz="3000" u="sng"/>
              <a:t>write a congruence statement</a:t>
            </a:r>
            <a:r>
              <a:rPr lang="en" sz="3000"/>
              <a:t> and explain why the triangles are congruent. If it is not possible, write not possible</a:t>
            </a:r>
            <a:endParaRPr sz="3000"/>
          </a:p>
        </p:txBody>
      </p:sp>
      <p:pic>
        <p:nvPicPr>
          <p:cNvPr id="119" name="Google Shape;11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6250" y="1422538"/>
            <a:ext cx="4727751" cy="229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parallelogram RSTV, diagonals RT and VS intersect at Q. If RQ = 5x+1 and QT = 3x+15, find QT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equation of the circle with radius 6 and centered at (4, -8)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draw a circle around a triangle so that all three vertices are on the circle, use incenter, circumcenter, orthocenter or centroid?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57" y="0"/>
            <a:ext cx="404131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7"/>
          <p:cNvSpPr txBox="1"/>
          <p:nvPr/>
        </p:nvSpPr>
        <p:spPr>
          <a:xfrm>
            <a:off x="4441050" y="363100"/>
            <a:ext cx="4041300" cy="24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eriod"/>
            </a:pPr>
            <a:r>
              <a:rPr lang="en" sz="3000"/>
              <a:t>ASA; CPCTC</a:t>
            </a:r>
            <a:endParaRPr sz="3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eriod"/>
            </a:pPr>
            <a:r>
              <a:rPr lang="en" sz="3000"/>
              <a:t>SAS; Reflexive Property</a:t>
            </a:r>
            <a:endParaRPr sz="3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eriod"/>
            </a:pPr>
            <a:r>
              <a:rPr lang="en" sz="3000"/>
              <a:t>SSS; Reflexive Property</a:t>
            </a:r>
            <a:endParaRPr sz="3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lphaLcPeriod"/>
            </a:pPr>
            <a:r>
              <a:rPr lang="en" sz="3000"/>
              <a:t>SAS; CPCTC</a:t>
            </a:r>
            <a:endParaRPr sz="3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a square always a rectangle? True or False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a rectangle sometimes a square? True or False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“geographic center” or “balance point” of a triangle is incenter, circumcenter, orthocenter or median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a=b then b=a is an example of what property?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m&lt;ABE = m&lt;DRG and m&lt;DRG = m&lt;STR then m&lt;ABE = m&lt;STR is an example of what property?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&lt;1 and &lt;2 are what kind of angles?</a:t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2252" y="0"/>
            <a:ext cx="3720946" cy="188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m&lt;1 + m&lt;2 =?</a:t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475" y="481650"/>
            <a:ext cx="8053049" cy="140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960263"/>
            <a:ext cx="8991600" cy="3222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AB + BC = AC and BC = CE then AB + CE = AC is an example of what property?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&lt;1 and &lt;2 are vertical angles and m&lt;1 = x - 32 and m&lt;2 = 175 - 2x, find m&lt;2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x</a:t>
            </a:r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7" name="Google Shape;10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33747" y="863550"/>
            <a:ext cx="5210251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435</Words>
  <Application>Microsoft Macintosh PowerPoint</Application>
  <PresentationFormat>On-screen Show (16:9)</PresentationFormat>
  <Paragraphs>47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Oswald</vt:lpstr>
      <vt:lpstr>Playfair Display</vt:lpstr>
      <vt:lpstr>Source Code Pro</vt:lpstr>
      <vt:lpstr>Arial</vt:lpstr>
      <vt:lpstr>Modern Writer</vt:lpstr>
      <vt:lpstr>Attack Review Game</vt:lpstr>
      <vt:lpstr>If a=b then b=a is an example of what property?</vt:lpstr>
      <vt:lpstr>Is m&lt;ABE = m&lt;DRG and m&lt;DRG = m&lt;STR then m&lt;ABE = m&lt;STR is an example of what property?</vt:lpstr>
      <vt:lpstr>&lt;1 and &lt;2 are what kind of angles?</vt:lpstr>
      <vt:lpstr>m&lt;1 + m&lt;2 =?</vt:lpstr>
      <vt:lpstr>PowerPoint Presentation</vt:lpstr>
      <vt:lpstr>If AB + BC = AC and BC = CE then AB + CE = AC is an example of what property?</vt:lpstr>
      <vt:lpstr>If &lt;1 and &lt;2 are vertical angles and m&lt;1 = x - 32 and m&lt;2 = 175 - 2x, find m&lt;2</vt:lpstr>
      <vt:lpstr>Find x</vt:lpstr>
      <vt:lpstr>Determine whether each pair of triangles is congruent. If so, write a congruence statement and explain why the triangles are congruent. If it is not possible, write not possible</vt:lpstr>
      <vt:lpstr>Determine whether each pair of triangles is congruent. If so, write a congruence statement and explain why the triangles are congruent. If it is not possible, write not possible</vt:lpstr>
      <vt:lpstr>In parallelogram RSTV, diagonals RT and VS intersect at Q. If RQ = 5x+1 and QT = 3x+15, find QT</vt:lpstr>
      <vt:lpstr>What is the equation of the circle with radius 6 and centered at (4, -8)</vt:lpstr>
      <vt:lpstr>To draw a circle around a triangle so that all three vertices are on the circle, use incenter, circumcenter, orthocenter or centroid?</vt:lpstr>
      <vt:lpstr>PowerPoint Presentation</vt:lpstr>
      <vt:lpstr>Is a square always a rectangle? True or False</vt:lpstr>
      <vt:lpstr>Is a rectangle sometimes a square? True or False</vt:lpstr>
      <vt:lpstr>The “geographic center” or “balance point” of a triangle is incenter, circumcenter, orthocenter or median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Attack Review Game</dc:title>
  <cp:lastModifiedBy>Microsoft Office User</cp:lastModifiedBy>
  <cp:revision>2</cp:revision>
  <dcterms:modified xsi:type="dcterms:W3CDTF">2018-11-27T20:44:32Z</dcterms:modified>
</cp:coreProperties>
</file>