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/>
    <p:restoredTop sz="94621"/>
  </p:normalViewPr>
  <p:slideViewPr>
    <p:cSldViewPr snapToGrid="0" snapToObjects="1">
      <p:cViewPr varScale="1">
        <p:scale>
          <a:sx n="91" d="100"/>
          <a:sy n="91" d="100"/>
        </p:scale>
        <p:origin x="5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334D819-9F07-4261-B09B-9E467E5D9002}" type="datetimeFigureOut">
              <a:rPr lang="en-US" smtClean="0"/>
              <a:pPr/>
              <a:t>9/27/18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648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05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068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752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9/27/18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3415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9/27/18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0474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9/27/18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7170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9/27/18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01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9/27/18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914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9/27/18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2951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9/27/18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4885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334D819-9F07-4261-B09B-9E467E5D9002}" type="datetimeFigureOut">
              <a:rPr lang="en-US" smtClean="0"/>
              <a:pPr/>
              <a:t>9/27/18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7489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Variation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Direct Variation:</a:t>
            </a:r>
            <a:r>
              <a:rPr lang="en-US" dirty="0" smtClean="0"/>
              <a:t> y varies directly as x or y is directly proportional to x (y=</a:t>
            </a:r>
            <a:r>
              <a:rPr lang="en-US" dirty="0" err="1" smtClean="0"/>
              <a:t>kx</a:t>
            </a:r>
            <a:r>
              <a:rPr lang="en-US" dirty="0" smtClean="0"/>
              <a:t>) where k is the constant of proportionality or constant of variation</a:t>
            </a:r>
          </a:p>
          <a:p>
            <a:r>
              <a:rPr lang="en-US" dirty="0" smtClean="0"/>
              <a:t>As x gets larger, y gets larger or as x gets smaller, y gets smaller</a:t>
            </a:r>
          </a:p>
          <a:p>
            <a:r>
              <a:rPr lang="en-US" dirty="0" smtClean="0"/>
              <a:t>The graph of a direct variation equation is continuous for all values of x and passes through the origin</a:t>
            </a:r>
            <a:endParaRPr lang="en-US" b="1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89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b="1" dirty="0" smtClean="0"/>
              <a:t>Discrete:</a:t>
            </a:r>
            <a:r>
              <a:rPr lang="en-US" dirty="0" smtClean="0"/>
              <a:t> Data that can only take certain values</a:t>
            </a:r>
          </a:p>
          <a:p>
            <a:pPr lvl="1">
              <a:buFont typeface="Arial" charset="0"/>
              <a:buChar char="•"/>
            </a:pPr>
            <a:r>
              <a:rPr lang="en-US" b="1" dirty="0" smtClean="0"/>
              <a:t>Ex:</a:t>
            </a:r>
            <a:r>
              <a:rPr lang="en-US" dirty="0" smtClean="0"/>
              <a:t> the number of students in a class (you cannot have half a student)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Not continuous data</a:t>
            </a:r>
          </a:p>
          <a:p>
            <a:pPr lvl="1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b="1" dirty="0" smtClean="0"/>
              <a:t>Continuous:</a:t>
            </a:r>
            <a:r>
              <a:rPr lang="en-US" b="1" dirty="0"/>
              <a:t> </a:t>
            </a:r>
            <a:r>
              <a:rPr lang="en-US" dirty="0" smtClean="0"/>
              <a:t>A function is continuous when its graph is unbroken</a:t>
            </a:r>
            <a:endParaRPr lang="en-US" b="1" dirty="0" smtClean="0"/>
          </a:p>
          <a:p>
            <a:pPr lvl="1">
              <a:buFont typeface="Arial" charset="0"/>
              <a:buChar char="•"/>
            </a:pPr>
            <a:r>
              <a:rPr lang="en-US" dirty="0" smtClean="0"/>
              <a:t>You can draw the function without lifting your pencil</a:t>
            </a:r>
          </a:p>
          <a:p>
            <a:pPr lvl="1"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b="1" dirty="0" smtClean="0"/>
              <a:t>Discontinuous:</a:t>
            </a:r>
            <a:r>
              <a:rPr lang="en-US" dirty="0" smtClean="0"/>
              <a:t> a graph that has a form of discontinuity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Types of discontinuity: holes, jump, asymptotes</a:t>
            </a:r>
          </a:p>
        </p:txBody>
      </p:sp>
    </p:spTree>
    <p:extLst>
      <p:ext uri="{BB962C8B-B14F-4D97-AF65-F5344CB8AC3E}">
        <p14:creationId xmlns:p14="http://schemas.microsoft.com/office/powerpoint/2010/main" val="75074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b="1" dirty="0" smtClean="0"/>
              <a:t>Increasing: </a:t>
            </a:r>
            <a:r>
              <a:rPr lang="en-US" dirty="0" smtClean="0"/>
              <a:t>when the y-value increases as the x-value increases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Tends to go up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b="1" dirty="0" smtClean="0"/>
              <a:t>Decreasing:</a:t>
            </a:r>
            <a:r>
              <a:rPr lang="en-US" dirty="0" smtClean="0"/>
              <a:t> y-value decreases as the x-value decreases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Tends to go down</a:t>
            </a:r>
          </a:p>
          <a:p>
            <a:pPr>
              <a:buFont typeface="Arial" charset="0"/>
              <a:buChar char="•"/>
            </a:pPr>
            <a:r>
              <a:rPr lang="en-US" b="1" dirty="0" smtClean="0"/>
              <a:t>Constant:</a:t>
            </a:r>
            <a:r>
              <a:rPr lang="en-US" dirty="0" smtClean="0"/>
              <a:t> is a horizontal line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F(x)=k</a:t>
            </a:r>
          </a:p>
        </p:txBody>
      </p:sp>
    </p:spTree>
    <p:extLst>
      <p:ext uri="{BB962C8B-B14F-4D97-AF65-F5344CB8AC3E}">
        <p14:creationId xmlns:p14="http://schemas.microsoft.com/office/powerpoint/2010/main" val="137326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Piecewise functions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Graphing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Evaluating f(x)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Domain 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Range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Increasing and decreasing </a:t>
            </a:r>
          </a:p>
          <a:p>
            <a:pPr lvl="1">
              <a:buFont typeface="Arial" charset="0"/>
              <a:buChar char="•"/>
            </a:pPr>
            <a:r>
              <a:rPr lang="en-US" sz="1600" dirty="0" smtClean="0"/>
              <a:t>Practice: </a:t>
            </a:r>
            <a:r>
              <a:rPr lang="en-US" sz="1600" dirty="0" err="1" smtClean="0"/>
              <a:t>pg</a:t>
            </a:r>
            <a:r>
              <a:rPr lang="en-US" sz="1600" smtClean="0"/>
              <a:t> 37-38 #1-4</a:t>
            </a:r>
            <a:endParaRPr lang="en-US" sz="1600" dirty="0" smtClean="0"/>
          </a:p>
          <a:p>
            <a:pPr>
              <a:buFont typeface="Arial" charset="0"/>
              <a:buChar char="•"/>
            </a:pPr>
            <a:r>
              <a:rPr lang="en-US" sz="2000" dirty="0" smtClean="0"/>
              <a:t>Solving absolute value equations and inequalities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Inverses</a:t>
            </a:r>
          </a:p>
          <a:p>
            <a:pPr lvl="1">
              <a:buFont typeface="Arial" charset="0"/>
              <a:buChar char="•"/>
            </a:pPr>
            <a:r>
              <a:rPr lang="en-US" sz="1600" dirty="0" smtClean="0"/>
              <a:t>Graphing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Graph absolute values and create a piecewise from that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Direct and Inverse Variation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Compositions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Go over:</a:t>
            </a:r>
          </a:p>
          <a:p>
            <a:pPr lvl="1">
              <a:buFont typeface="Arial" charset="0"/>
              <a:buChar char="•"/>
            </a:pPr>
            <a:r>
              <a:rPr lang="en-US" sz="1600" dirty="0" smtClean="0"/>
              <a:t>A f(x) takes a value of x and applies the following:</a:t>
            </a:r>
          </a:p>
          <a:p>
            <a:pPr lvl="2">
              <a:buFont typeface="Arial" charset="0"/>
              <a:buChar char="•"/>
            </a:pPr>
            <a:r>
              <a:rPr lang="en-US" sz="1200" dirty="0" smtClean="0"/>
              <a:t>Step 1) divide x by 3</a:t>
            </a:r>
          </a:p>
          <a:p>
            <a:pPr lvl="2">
              <a:buFont typeface="Arial" charset="0"/>
              <a:buChar char="•"/>
            </a:pPr>
            <a:r>
              <a:rPr lang="en-US" sz="1200" dirty="0" smtClean="0"/>
              <a:t>Step 2) subtract 7 from the result in Step 1</a:t>
            </a:r>
          </a:p>
          <a:p>
            <a:pPr lvl="2">
              <a:buFont typeface="Arial" charset="0"/>
              <a:buChar char="•"/>
            </a:pPr>
            <a:r>
              <a:rPr lang="en-US" sz="1200" dirty="0" smtClean="0"/>
              <a:t>Now what steps would be need to describe the inverse function </a:t>
            </a:r>
          </a:p>
          <a:p>
            <a:pPr lvl="3">
              <a:buFont typeface="Arial" charset="0"/>
              <a:buChar char="•"/>
            </a:pPr>
            <a:r>
              <a:rPr lang="en-US" sz="1200" dirty="0" smtClean="0"/>
              <a:t>Step 1) multiply x by 3</a:t>
            </a:r>
          </a:p>
          <a:p>
            <a:pPr lvl="3">
              <a:buFont typeface="Arial" charset="0"/>
              <a:buChar char="•"/>
            </a:pPr>
            <a:r>
              <a:rPr lang="en-US" sz="1200" dirty="0" smtClean="0"/>
              <a:t>Step 2) add 7 from the result in Step 1</a:t>
            </a:r>
          </a:p>
          <a:p>
            <a:pPr>
              <a:buFont typeface="Arial" charset="0"/>
              <a:buChar char="•"/>
            </a:pPr>
            <a:endParaRPr lang="en-US" sz="2000" dirty="0" smtClean="0"/>
          </a:p>
          <a:p>
            <a:pPr>
              <a:buFont typeface="Arial" charset="0"/>
              <a:buChar char="•"/>
            </a:pPr>
            <a:endParaRPr lang="en-US" sz="2000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90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08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Inverse 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lnSpc>
                <a:spcPct val="100000"/>
              </a:lnSpc>
            </a:pPr>
            <a:r>
              <a:rPr lang="en-US" b="1" u="sng" dirty="0" smtClean="0"/>
              <a:t>Inverse Variation:</a:t>
            </a:r>
            <a:r>
              <a:rPr lang="en-US" dirty="0" smtClean="0"/>
              <a:t> y varies inversely as x or y is inversely proportional to x </a:t>
            </a:r>
          </a:p>
          <a:p>
            <a:pPr marL="0">
              <a:lnSpc>
                <a:spcPct val="100000"/>
              </a:lnSpc>
            </a:pPr>
            <a:r>
              <a:rPr lang="en-US" dirty="0" smtClean="0"/>
              <a:t>(y = (k/x) or </a:t>
            </a:r>
            <a:r>
              <a:rPr lang="en-US" dirty="0" err="1" smtClean="0"/>
              <a:t>xy</a:t>
            </a:r>
            <a:r>
              <a:rPr lang="en-US" dirty="0" smtClean="0"/>
              <a:t> = k) where k is the constant of proportionality or constant of variation</a:t>
            </a:r>
          </a:p>
          <a:p>
            <a:pPr marL="0">
              <a:lnSpc>
                <a:spcPct val="100000"/>
              </a:lnSpc>
            </a:pPr>
            <a:r>
              <a:rPr lang="en-US" dirty="0" smtClean="0"/>
              <a:t>As x gets larger, y gets smaller or as x gets smaller, y gets larger</a:t>
            </a:r>
          </a:p>
          <a:p>
            <a:pPr marL="0">
              <a:lnSpc>
                <a:spcPct val="100000"/>
              </a:lnSpc>
            </a:pPr>
            <a:r>
              <a:rPr lang="en-US" dirty="0" smtClean="0"/>
              <a:t>The graph of an inverse variation equation is NOT continuous for all x-values and does not have a y-intercept</a:t>
            </a:r>
          </a:p>
        </p:txBody>
      </p:sp>
    </p:spTree>
    <p:extLst>
      <p:ext uri="{BB962C8B-B14F-4D97-AF65-F5344CB8AC3E}">
        <p14:creationId xmlns:p14="http://schemas.microsoft.com/office/powerpoint/2010/main" val="78409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Direct 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 world examples of direct variation include:</a:t>
            </a:r>
            <a:endParaRPr lang="en-US" dirty="0"/>
          </a:p>
          <a:p>
            <a:pPr lvl="1"/>
            <a:r>
              <a:rPr lang="en-US" dirty="0" smtClean="0"/>
              <a:t>Fruit sold by the pound</a:t>
            </a:r>
          </a:p>
          <a:p>
            <a:pPr lvl="1"/>
            <a:r>
              <a:rPr lang="en-US" dirty="0" smtClean="0"/>
              <a:t>Distance traveled by a car over time</a:t>
            </a:r>
          </a:p>
          <a:p>
            <a:pPr lvl="1"/>
            <a:r>
              <a:rPr lang="en-US" dirty="0" smtClean="0"/>
              <a:t>Characters printed from a computer per second</a:t>
            </a:r>
          </a:p>
          <a:p>
            <a:pPr lvl="1"/>
            <a:r>
              <a:rPr lang="en-US" dirty="0" smtClean="0"/>
              <a:t>Circumference of a circle varies directly as the diameter</a:t>
            </a:r>
          </a:p>
          <a:p>
            <a:pPr lvl="1"/>
            <a:r>
              <a:rPr lang="en-US" dirty="0" smtClean="0"/>
              <a:t>Wages varying directly to hours worked</a:t>
            </a:r>
          </a:p>
          <a:p>
            <a:pPr lvl="1"/>
            <a:r>
              <a:rPr lang="en-US" dirty="0" smtClean="0"/>
              <a:t>Hours worked and paid</a:t>
            </a:r>
          </a:p>
          <a:p>
            <a:pPr lvl="1"/>
            <a:r>
              <a:rPr lang="en-US" dirty="0" smtClean="0"/>
              <a:t>Distance and time</a:t>
            </a:r>
          </a:p>
          <a:p>
            <a:pPr lvl="1"/>
            <a:r>
              <a:rPr lang="en-US" dirty="0" err="1" smtClean="0"/>
              <a:t>Itunes</a:t>
            </a:r>
            <a:r>
              <a:rPr lang="en-US" dirty="0" smtClean="0"/>
              <a:t> (amount of songs purchased and total amount spent)</a:t>
            </a:r>
          </a:p>
          <a:p>
            <a:pPr lvl="1"/>
            <a:r>
              <a:rPr lang="en-US" dirty="0" smtClean="0"/>
              <a:t>Length of sides of a figure and perimeter of the figure</a:t>
            </a:r>
          </a:p>
        </p:txBody>
      </p:sp>
    </p:spTree>
    <p:extLst>
      <p:ext uri="{BB962C8B-B14F-4D97-AF65-F5344CB8AC3E}">
        <p14:creationId xmlns:p14="http://schemas.microsoft.com/office/powerpoint/2010/main" val="134227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Inverse 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 world examples of inverse variation includes:</a:t>
            </a:r>
          </a:p>
          <a:p>
            <a:pPr lvl="1"/>
            <a:r>
              <a:rPr lang="en-US" dirty="0" smtClean="0"/>
              <a:t>Trip to myrtle beach, the greater your car speed the less time it would take you to get there</a:t>
            </a:r>
          </a:p>
          <a:p>
            <a:pPr lvl="1"/>
            <a:r>
              <a:rPr lang="en-US" dirty="0" smtClean="0"/>
              <a:t>If a rectangle has an area of 15 square units, then as the length increases the width decreases</a:t>
            </a:r>
          </a:p>
          <a:p>
            <a:pPr lvl="1"/>
            <a:r>
              <a:rPr lang="en-US" dirty="0" smtClean="0"/>
              <a:t>Time it takes for ice to melt varies inversely with the temperature</a:t>
            </a:r>
          </a:p>
          <a:p>
            <a:pPr lvl="1"/>
            <a:r>
              <a:rPr lang="en-US" dirty="0" smtClean="0"/>
              <a:t>Number of people eating pizza and number of pieces of pizza available per person</a:t>
            </a:r>
          </a:p>
        </p:txBody>
      </p:sp>
    </p:spTree>
    <p:extLst>
      <p:ext uri="{BB962C8B-B14F-4D97-AF65-F5344CB8AC3E}">
        <p14:creationId xmlns:p14="http://schemas.microsoft.com/office/powerpoint/2010/main" val="123649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Example 1:</a:t>
            </a:r>
            <a:r>
              <a:rPr lang="en-US" dirty="0" smtClean="0"/>
              <a:t> If y varies directly as x and s=10 when y=9, then what is y when x=4?</a:t>
            </a:r>
          </a:p>
        </p:txBody>
      </p:sp>
    </p:spTree>
    <p:extLst>
      <p:ext uri="{BB962C8B-B14F-4D97-AF65-F5344CB8AC3E}">
        <p14:creationId xmlns:p14="http://schemas.microsoft.com/office/powerpoint/2010/main" val="11546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bicycle is pedaled in a certain gear, it travels 16 meters for every 3 pedal revolutions. How many revolutions would be needed to travel 600 meter?</a:t>
            </a:r>
          </a:p>
          <a:p>
            <a:r>
              <a:rPr lang="en-US" dirty="0" smtClean="0"/>
              <a:t>Use d=</a:t>
            </a:r>
            <a:r>
              <a:rPr lang="en-US" dirty="0" err="1" smtClean="0"/>
              <a:t>kr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59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 varies inversely as x and x=3 and y=9, then what is x when y=27?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5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 varies inversely as the square of x and y=20 when x=4, find y when x=5.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6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by using your phone: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Discrete: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Continuous: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Discontinuous: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Increasing: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Decreasing: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Constant:</a:t>
            </a:r>
          </a:p>
          <a:p>
            <a:pPr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96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58</TotalTime>
  <Words>620</Words>
  <Application>Microsoft Macintosh PowerPoint</Application>
  <PresentationFormat>Widescreen</PresentationFormat>
  <Paragraphs>83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Tw Cen MT</vt:lpstr>
      <vt:lpstr>Tw Cen MT Condensed</vt:lpstr>
      <vt:lpstr>Wingdings 3</vt:lpstr>
      <vt:lpstr>Arial</vt:lpstr>
      <vt:lpstr>Integral</vt:lpstr>
      <vt:lpstr>Direct Variation </vt:lpstr>
      <vt:lpstr>Inverse Variation</vt:lpstr>
      <vt:lpstr>Examples of Direct Variation</vt:lpstr>
      <vt:lpstr>Examples of Inverse variation</vt:lpstr>
      <vt:lpstr>Examples</vt:lpstr>
      <vt:lpstr>Examples</vt:lpstr>
      <vt:lpstr>Example</vt:lpstr>
      <vt:lpstr>Example </vt:lpstr>
      <vt:lpstr>Graph Characteristics</vt:lpstr>
      <vt:lpstr>Actual Definitions</vt:lpstr>
      <vt:lpstr>Definitions continued…</vt:lpstr>
      <vt:lpstr>Quiz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 Variation </dc:title>
  <dc:creator>Microsoft Office User</dc:creator>
  <cp:lastModifiedBy>Microsoft Office User</cp:lastModifiedBy>
  <cp:revision>7</cp:revision>
  <dcterms:created xsi:type="dcterms:W3CDTF">2018-09-06T01:39:41Z</dcterms:created>
  <dcterms:modified xsi:type="dcterms:W3CDTF">2018-09-27T19:46:57Z</dcterms:modified>
</cp:coreProperties>
</file>